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 id="2147483686" r:id="rId2"/>
    <p:sldMasterId id="2147483688" r:id="rId3"/>
    <p:sldMasterId id="2147483708" r:id="rId4"/>
  </p:sldMasterIdLst>
  <p:notesMasterIdLst>
    <p:notesMasterId r:id="rId17"/>
  </p:notesMasterIdLst>
  <p:sldIdLst>
    <p:sldId id="256" r:id="rId5"/>
    <p:sldId id="556" r:id="rId6"/>
    <p:sldId id="575" r:id="rId7"/>
    <p:sldId id="555" r:id="rId8"/>
    <p:sldId id="566" r:id="rId9"/>
    <p:sldId id="552" r:id="rId10"/>
    <p:sldId id="569" r:id="rId11"/>
    <p:sldId id="559" r:id="rId12"/>
    <p:sldId id="328" r:id="rId13"/>
    <p:sldId id="330" r:id="rId14"/>
    <p:sldId id="320" r:id="rId15"/>
    <p:sldId id="286" r:id="rId16"/>
  </p:sldIdLst>
  <p:sldSz cx="10691813" cy="7559675"/>
  <p:notesSz cx="7099300" cy="10234613"/>
  <p:defaultTextStyle>
    <a:defPPr>
      <a:defRPr lang="en-US"/>
    </a:defPPr>
    <a:lvl1pPr marL="0" algn="l" defTabSz="497739" rtl="0" eaLnBrk="1" latinLnBrk="0" hangingPunct="1">
      <a:defRPr sz="1960" kern="1200">
        <a:solidFill>
          <a:schemeClr val="tx1"/>
        </a:solidFill>
        <a:latin typeface="+mn-lt"/>
        <a:ea typeface="+mn-ea"/>
        <a:cs typeface="+mn-cs"/>
      </a:defRPr>
    </a:lvl1pPr>
    <a:lvl2pPr marL="497739" algn="l" defTabSz="497739" rtl="0" eaLnBrk="1" latinLnBrk="0" hangingPunct="1">
      <a:defRPr sz="1960" kern="1200">
        <a:solidFill>
          <a:schemeClr val="tx1"/>
        </a:solidFill>
        <a:latin typeface="+mn-lt"/>
        <a:ea typeface="+mn-ea"/>
        <a:cs typeface="+mn-cs"/>
      </a:defRPr>
    </a:lvl2pPr>
    <a:lvl3pPr marL="995478" algn="l" defTabSz="497739" rtl="0" eaLnBrk="1" latinLnBrk="0" hangingPunct="1">
      <a:defRPr sz="1960" kern="1200">
        <a:solidFill>
          <a:schemeClr val="tx1"/>
        </a:solidFill>
        <a:latin typeface="+mn-lt"/>
        <a:ea typeface="+mn-ea"/>
        <a:cs typeface="+mn-cs"/>
      </a:defRPr>
    </a:lvl3pPr>
    <a:lvl4pPr marL="1493217" algn="l" defTabSz="497739" rtl="0" eaLnBrk="1" latinLnBrk="0" hangingPunct="1">
      <a:defRPr sz="1960" kern="1200">
        <a:solidFill>
          <a:schemeClr val="tx1"/>
        </a:solidFill>
        <a:latin typeface="+mn-lt"/>
        <a:ea typeface="+mn-ea"/>
        <a:cs typeface="+mn-cs"/>
      </a:defRPr>
    </a:lvl4pPr>
    <a:lvl5pPr marL="1990957" algn="l" defTabSz="497739" rtl="0" eaLnBrk="1" latinLnBrk="0" hangingPunct="1">
      <a:defRPr sz="1960" kern="1200">
        <a:solidFill>
          <a:schemeClr val="tx1"/>
        </a:solidFill>
        <a:latin typeface="+mn-lt"/>
        <a:ea typeface="+mn-ea"/>
        <a:cs typeface="+mn-cs"/>
      </a:defRPr>
    </a:lvl5pPr>
    <a:lvl6pPr marL="2488695" algn="l" defTabSz="497739" rtl="0" eaLnBrk="1" latinLnBrk="0" hangingPunct="1">
      <a:defRPr sz="1960" kern="1200">
        <a:solidFill>
          <a:schemeClr val="tx1"/>
        </a:solidFill>
        <a:latin typeface="+mn-lt"/>
        <a:ea typeface="+mn-ea"/>
        <a:cs typeface="+mn-cs"/>
      </a:defRPr>
    </a:lvl6pPr>
    <a:lvl7pPr marL="2986435" algn="l" defTabSz="497739" rtl="0" eaLnBrk="1" latinLnBrk="0" hangingPunct="1">
      <a:defRPr sz="1960" kern="1200">
        <a:solidFill>
          <a:schemeClr val="tx1"/>
        </a:solidFill>
        <a:latin typeface="+mn-lt"/>
        <a:ea typeface="+mn-ea"/>
        <a:cs typeface="+mn-cs"/>
      </a:defRPr>
    </a:lvl7pPr>
    <a:lvl8pPr marL="3484174" algn="l" defTabSz="497739" rtl="0" eaLnBrk="1" latinLnBrk="0" hangingPunct="1">
      <a:defRPr sz="1960" kern="1200">
        <a:solidFill>
          <a:schemeClr val="tx1"/>
        </a:solidFill>
        <a:latin typeface="+mn-lt"/>
        <a:ea typeface="+mn-ea"/>
        <a:cs typeface="+mn-cs"/>
      </a:defRPr>
    </a:lvl8pPr>
    <a:lvl9pPr marL="3981914" algn="l" defTabSz="497739"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3DB8"/>
    <a:srgbClr val="0071BC"/>
    <a:srgbClr val="ED3C33"/>
    <a:srgbClr val="D9D9D9"/>
    <a:srgbClr val="FD3303"/>
    <a:srgbClr val="CC0000"/>
    <a:srgbClr val="FF3300"/>
    <a:srgbClr val="0099FF"/>
    <a:srgbClr val="005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269D01E-BC32-4049-B463-5C60D7B0CCD2}" styleName="テーマ スタイル 2 - アクセント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テーマ スタイル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78" autoAdjust="0"/>
  </p:normalViewPr>
  <p:slideViewPr>
    <p:cSldViewPr snapToGrid="0">
      <p:cViewPr varScale="1">
        <p:scale>
          <a:sx n="97" d="100"/>
          <a:sy n="97" d="100"/>
        </p:scale>
        <p:origin x="148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kamura Yousuke" userId="ecdc39e13982d454" providerId="LiveId" clId="{4DF05F7C-DAFE-40BD-97EB-69258599C42E}"/>
    <pc:docChg chg="delSld">
      <pc:chgData name="Nakamura Yousuke" userId="ecdc39e13982d454" providerId="LiveId" clId="{4DF05F7C-DAFE-40BD-97EB-69258599C42E}" dt="2022-04-15T03:12:32.584" v="0" actId="47"/>
      <pc:docMkLst>
        <pc:docMk/>
      </pc:docMkLst>
      <pc:sldChg chg="del">
        <pc:chgData name="Nakamura Yousuke" userId="ecdc39e13982d454" providerId="LiveId" clId="{4DF05F7C-DAFE-40BD-97EB-69258599C42E}" dt="2022-04-15T03:12:32.584" v="0" actId="47"/>
        <pc:sldMkLst>
          <pc:docMk/>
          <pc:sldMk cId="4183028477" sldId="355"/>
        </pc:sldMkLst>
      </pc:sldChg>
      <pc:sldChg chg="del">
        <pc:chgData name="Nakamura Yousuke" userId="ecdc39e13982d454" providerId="LiveId" clId="{4DF05F7C-DAFE-40BD-97EB-69258599C42E}" dt="2022-04-15T03:12:32.584" v="0" actId="47"/>
        <pc:sldMkLst>
          <pc:docMk/>
          <pc:sldMk cId="1319706248" sldId="557"/>
        </pc:sldMkLst>
      </pc:sldChg>
      <pc:sldChg chg="del">
        <pc:chgData name="Nakamura Yousuke" userId="ecdc39e13982d454" providerId="LiveId" clId="{4DF05F7C-DAFE-40BD-97EB-69258599C42E}" dt="2022-04-15T03:12:32.584" v="0" actId="47"/>
        <pc:sldMkLst>
          <pc:docMk/>
          <pc:sldMk cId="1849607188" sldId="558"/>
        </pc:sldMkLst>
      </pc:sldChg>
      <pc:sldChg chg="del">
        <pc:chgData name="Nakamura Yousuke" userId="ecdc39e13982d454" providerId="LiveId" clId="{4DF05F7C-DAFE-40BD-97EB-69258599C42E}" dt="2022-04-15T03:12:32.584" v="0" actId="47"/>
        <pc:sldMkLst>
          <pc:docMk/>
          <pc:sldMk cId="488521022" sldId="561"/>
        </pc:sldMkLst>
      </pc:sldChg>
      <pc:sldChg chg="del">
        <pc:chgData name="Nakamura Yousuke" userId="ecdc39e13982d454" providerId="LiveId" clId="{4DF05F7C-DAFE-40BD-97EB-69258599C42E}" dt="2022-04-15T03:12:32.584" v="0" actId="47"/>
        <pc:sldMkLst>
          <pc:docMk/>
          <pc:sldMk cId="4157467715" sldId="562"/>
        </pc:sldMkLst>
      </pc:sldChg>
      <pc:sldChg chg="del">
        <pc:chgData name="Nakamura Yousuke" userId="ecdc39e13982d454" providerId="LiveId" clId="{4DF05F7C-DAFE-40BD-97EB-69258599C42E}" dt="2022-04-15T03:12:32.584" v="0" actId="47"/>
        <pc:sldMkLst>
          <pc:docMk/>
          <pc:sldMk cId="958637791" sldId="563"/>
        </pc:sldMkLst>
      </pc:sldChg>
      <pc:sldChg chg="del">
        <pc:chgData name="Nakamura Yousuke" userId="ecdc39e13982d454" providerId="LiveId" clId="{4DF05F7C-DAFE-40BD-97EB-69258599C42E}" dt="2022-04-15T03:12:32.584" v="0" actId="47"/>
        <pc:sldMkLst>
          <pc:docMk/>
          <pc:sldMk cId="2769313281" sldId="565"/>
        </pc:sldMkLst>
      </pc:sldChg>
      <pc:sldChg chg="del">
        <pc:chgData name="Nakamura Yousuke" userId="ecdc39e13982d454" providerId="LiveId" clId="{4DF05F7C-DAFE-40BD-97EB-69258599C42E}" dt="2022-04-15T03:12:32.584" v="0" actId="47"/>
        <pc:sldMkLst>
          <pc:docMk/>
          <pc:sldMk cId="26571812" sldId="567"/>
        </pc:sldMkLst>
      </pc:sldChg>
      <pc:sldChg chg="del">
        <pc:chgData name="Nakamura Yousuke" userId="ecdc39e13982d454" providerId="LiveId" clId="{4DF05F7C-DAFE-40BD-97EB-69258599C42E}" dt="2022-04-15T03:12:32.584" v="0" actId="47"/>
        <pc:sldMkLst>
          <pc:docMk/>
          <pc:sldMk cId="1348168925" sldId="568"/>
        </pc:sldMkLst>
      </pc:sldChg>
      <pc:sldChg chg="del">
        <pc:chgData name="Nakamura Yousuke" userId="ecdc39e13982d454" providerId="LiveId" clId="{4DF05F7C-DAFE-40BD-97EB-69258599C42E}" dt="2022-04-15T03:12:32.584" v="0" actId="47"/>
        <pc:sldMkLst>
          <pc:docMk/>
          <pc:sldMk cId="3953411784" sldId="570"/>
        </pc:sldMkLst>
      </pc:sldChg>
      <pc:sldChg chg="del">
        <pc:chgData name="Nakamura Yousuke" userId="ecdc39e13982d454" providerId="LiveId" clId="{4DF05F7C-DAFE-40BD-97EB-69258599C42E}" dt="2022-04-15T03:12:32.584" v="0" actId="47"/>
        <pc:sldMkLst>
          <pc:docMk/>
          <pc:sldMk cId="286107640" sldId="573"/>
        </pc:sldMkLst>
      </pc:sldChg>
      <pc:sldChg chg="del">
        <pc:chgData name="Nakamura Yousuke" userId="ecdc39e13982d454" providerId="LiveId" clId="{4DF05F7C-DAFE-40BD-97EB-69258599C42E}" dt="2022-04-15T03:12:32.584" v="0" actId="47"/>
        <pc:sldMkLst>
          <pc:docMk/>
          <pc:sldMk cId="38632998" sldId="5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1" y="7"/>
            <a:ext cx="3076576" cy="513319"/>
          </a:xfrm>
          <a:prstGeom prst="rect">
            <a:avLst/>
          </a:prstGeom>
        </p:spPr>
        <p:txBody>
          <a:bodyPr vert="horz" lIns="88365" tIns="44185" rIns="88365" bIns="44185"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52" y="7"/>
            <a:ext cx="3076576" cy="513319"/>
          </a:xfrm>
          <a:prstGeom prst="rect">
            <a:avLst/>
          </a:prstGeom>
        </p:spPr>
        <p:txBody>
          <a:bodyPr vert="horz" lIns="88365" tIns="44185" rIns="88365" bIns="44185" rtlCol="0"/>
          <a:lstStyle>
            <a:lvl1pPr algn="r">
              <a:defRPr sz="1200"/>
            </a:lvl1pPr>
          </a:lstStyle>
          <a:p>
            <a:fld id="{4C117564-EFAD-4CED-BAB0-D13D1FDF87A5}" type="datetimeFigureOut">
              <a:rPr kumimoji="1" lang="ja-JP" altLang="en-US" smtClean="0"/>
              <a:t>2022/4/15</a:t>
            </a:fld>
            <a:endParaRPr kumimoji="1" lang="ja-JP" altLang="en-US"/>
          </a:p>
        </p:txBody>
      </p:sp>
      <p:sp>
        <p:nvSpPr>
          <p:cNvPr id="4" name="スライド イメージ プレースホルダー 3"/>
          <p:cNvSpPr>
            <a:spLocks noGrp="1" noRot="1" noChangeAspect="1"/>
          </p:cNvSpPr>
          <p:nvPr>
            <p:ph type="sldImg" idx="2"/>
          </p:nvPr>
        </p:nvSpPr>
        <p:spPr>
          <a:xfrm>
            <a:off x="1109663" y="1279525"/>
            <a:ext cx="4879975" cy="3451225"/>
          </a:xfrm>
          <a:prstGeom prst="rect">
            <a:avLst/>
          </a:prstGeom>
          <a:noFill/>
          <a:ln w="12700">
            <a:solidFill>
              <a:prstClr val="black"/>
            </a:solidFill>
          </a:ln>
        </p:spPr>
        <p:txBody>
          <a:bodyPr vert="horz" lIns="88365" tIns="44185" rIns="88365" bIns="44185" rtlCol="0" anchor="ctr"/>
          <a:lstStyle/>
          <a:p>
            <a:endParaRPr lang="ja-JP" altLang="en-US"/>
          </a:p>
        </p:txBody>
      </p:sp>
      <p:sp>
        <p:nvSpPr>
          <p:cNvPr id="5" name="ノート プレースホルダー 4"/>
          <p:cNvSpPr>
            <a:spLocks noGrp="1"/>
          </p:cNvSpPr>
          <p:nvPr>
            <p:ph type="body" sz="quarter" idx="3"/>
          </p:nvPr>
        </p:nvSpPr>
        <p:spPr>
          <a:xfrm>
            <a:off x="709628" y="4925020"/>
            <a:ext cx="5680075" cy="4030276"/>
          </a:xfrm>
          <a:prstGeom prst="rect">
            <a:avLst/>
          </a:prstGeom>
        </p:spPr>
        <p:txBody>
          <a:bodyPr vert="horz" lIns="88365" tIns="44185" rIns="88365" bIns="4418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1" y="9721307"/>
            <a:ext cx="3076576" cy="513319"/>
          </a:xfrm>
          <a:prstGeom prst="rect">
            <a:avLst/>
          </a:prstGeom>
        </p:spPr>
        <p:txBody>
          <a:bodyPr vert="horz" lIns="88365" tIns="44185" rIns="88365" bIns="4418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52" y="9721307"/>
            <a:ext cx="3076576" cy="513319"/>
          </a:xfrm>
          <a:prstGeom prst="rect">
            <a:avLst/>
          </a:prstGeom>
        </p:spPr>
        <p:txBody>
          <a:bodyPr vert="horz" lIns="88365" tIns="44185" rIns="88365" bIns="44185" rtlCol="0" anchor="b"/>
          <a:lstStyle>
            <a:lvl1pPr algn="r">
              <a:defRPr sz="1200"/>
            </a:lvl1pPr>
          </a:lstStyle>
          <a:p>
            <a:fld id="{275DFA73-315F-4626-873F-E858EFFD7FDA}" type="slidenum">
              <a:rPr kumimoji="1" lang="ja-JP" altLang="en-US" smtClean="0"/>
              <a:t>‹#›</a:t>
            </a:fld>
            <a:endParaRPr kumimoji="1" lang="ja-JP" altLang="en-US"/>
          </a:p>
        </p:txBody>
      </p:sp>
    </p:spTree>
    <p:extLst>
      <p:ext uri="{BB962C8B-B14F-4D97-AF65-F5344CB8AC3E}">
        <p14:creationId xmlns:p14="http://schemas.microsoft.com/office/powerpoint/2010/main" val="487116300"/>
      </p:ext>
    </p:extLst>
  </p:cSld>
  <p:clrMap bg1="lt1" tx1="dk1" bg2="lt2" tx2="dk2" accent1="accent1" accent2="accent2" accent3="accent3" accent4="accent4" accent5="accent5" accent6="accent6" hlink="hlink" folHlink="folHlink"/>
  <p:notesStyle>
    <a:lvl1pPr marL="0" algn="l" defTabSz="995478" rtl="0" eaLnBrk="1" latinLnBrk="0" hangingPunct="1">
      <a:defRPr kumimoji="1" sz="1306" kern="1200">
        <a:solidFill>
          <a:schemeClr val="tx1"/>
        </a:solidFill>
        <a:latin typeface="+mn-lt"/>
        <a:ea typeface="+mn-ea"/>
        <a:cs typeface="+mn-cs"/>
      </a:defRPr>
    </a:lvl1pPr>
    <a:lvl2pPr marL="497739" algn="l" defTabSz="995478" rtl="0" eaLnBrk="1" latinLnBrk="0" hangingPunct="1">
      <a:defRPr kumimoji="1" sz="1306" kern="1200">
        <a:solidFill>
          <a:schemeClr val="tx1"/>
        </a:solidFill>
        <a:latin typeface="+mn-lt"/>
        <a:ea typeface="+mn-ea"/>
        <a:cs typeface="+mn-cs"/>
      </a:defRPr>
    </a:lvl2pPr>
    <a:lvl3pPr marL="995478" algn="l" defTabSz="995478" rtl="0" eaLnBrk="1" latinLnBrk="0" hangingPunct="1">
      <a:defRPr kumimoji="1" sz="1306" kern="1200">
        <a:solidFill>
          <a:schemeClr val="tx1"/>
        </a:solidFill>
        <a:latin typeface="+mn-lt"/>
        <a:ea typeface="+mn-ea"/>
        <a:cs typeface="+mn-cs"/>
      </a:defRPr>
    </a:lvl3pPr>
    <a:lvl4pPr marL="1493217" algn="l" defTabSz="995478" rtl="0" eaLnBrk="1" latinLnBrk="0" hangingPunct="1">
      <a:defRPr kumimoji="1" sz="1306" kern="1200">
        <a:solidFill>
          <a:schemeClr val="tx1"/>
        </a:solidFill>
        <a:latin typeface="+mn-lt"/>
        <a:ea typeface="+mn-ea"/>
        <a:cs typeface="+mn-cs"/>
      </a:defRPr>
    </a:lvl4pPr>
    <a:lvl5pPr marL="1990957" algn="l" defTabSz="995478" rtl="0" eaLnBrk="1" latinLnBrk="0" hangingPunct="1">
      <a:defRPr kumimoji="1" sz="1306" kern="1200">
        <a:solidFill>
          <a:schemeClr val="tx1"/>
        </a:solidFill>
        <a:latin typeface="+mn-lt"/>
        <a:ea typeface="+mn-ea"/>
        <a:cs typeface="+mn-cs"/>
      </a:defRPr>
    </a:lvl5pPr>
    <a:lvl6pPr marL="2488695" algn="l" defTabSz="995478" rtl="0" eaLnBrk="1" latinLnBrk="0" hangingPunct="1">
      <a:defRPr kumimoji="1" sz="1306" kern="1200">
        <a:solidFill>
          <a:schemeClr val="tx1"/>
        </a:solidFill>
        <a:latin typeface="+mn-lt"/>
        <a:ea typeface="+mn-ea"/>
        <a:cs typeface="+mn-cs"/>
      </a:defRPr>
    </a:lvl6pPr>
    <a:lvl7pPr marL="2986435" algn="l" defTabSz="995478" rtl="0" eaLnBrk="1" latinLnBrk="0" hangingPunct="1">
      <a:defRPr kumimoji="1" sz="1306" kern="1200">
        <a:solidFill>
          <a:schemeClr val="tx1"/>
        </a:solidFill>
        <a:latin typeface="+mn-lt"/>
        <a:ea typeface="+mn-ea"/>
        <a:cs typeface="+mn-cs"/>
      </a:defRPr>
    </a:lvl7pPr>
    <a:lvl8pPr marL="3484174" algn="l" defTabSz="995478" rtl="0" eaLnBrk="1" latinLnBrk="0" hangingPunct="1">
      <a:defRPr kumimoji="1" sz="1306" kern="1200">
        <a:solidFill>
          <a:schemeClr val="tx1"/>
        </a:solidFill>
        <a:latin typeface="+mn-lt"/>
        <a:ea typeface="+mn-ea"/>
        <a:cs typeface="+mn-cs"/>
      </a:defRPr>
    </a:lvl8pPr>
    <a:lvl9pPr marL="3981914" algn="l" defTabSz="995478"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9663" y="1279525"/>
            <a:ext cx="4879975" cy="34512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75DFA73-315F-4626-873F-E858EFFD7FDA}" type="slidenum">
              <a:rPr kumimoji="1" lang="ja-JP" altLang="en-US" smtClean="0"/>
              <a:t>8</a:t>
            </a:fld>
            <a:endParaRPr kumimoji="1" lang="ja-JP" altLang="en-US"/>
          </a:p>
        </p:txBody>
      </p:sp>
    </p:spTree>
    <p:extLst>
      <p:ext uri="{BB962C8B-B14F-4D97-AF65-F5344CB8AC3E}">
        <p14:creationId xmlns:p14="http://schemas.microsoft.com/office/powerpoint/2010/main" val="117959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9663" y="1279525"/>
            <a:ext cx="4879975" cy="34512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75DFA73-315F-4626-873F-E858EFFD7FDA}" type="slidenum">
              <a:rPr kumimoji="1" lang="ja-JP" altLang="en-US" smtClean="0"/>
              <a:t>9</a:t>
            </a:fld>
            <a:endParaRPr kumimoji="1" lang="ja-JP" altLang="en-US"/>
          </a:p>
        </p:txBody>
      </p:sp>
    </p:spTree>
    <p:extLst>
      <p:ext uri="{BB962C8B-B14F-4D97-AF65-F5344CB8AC3E}">
        <p14:creationId xmlns:p14="http://schemas.microsoft.com/office/powerpoint/2010/main" val="216073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4" name="スライド番号プレースホルダー 5"/>
          <p:cNvSpPr>
            <a:spLocks noGrp="1"/>
          </p:cNvSpPr>
          <p:nvPr>
            <p:ph type="sldNum" sz="quarter" idx="4"/>
          </p:nvPr>
        </p:nvSpPr>
        <p:spPr>
          <a:xfrm>
            <a:off x="8097262" y="7266755"/>
            <a:ext cx="2494756" cy="283419"/>
          </a:xfrm>
          <a:prstGeom prst="rect">
            <a:avLst/>
          </a:prstGeom>
        </p:spPr>
        <p:txBody>
          <a:bodyPr vert="horz" lIns="0" tIns="0" rIns="0" bIns="0" rtlCol="0" anchor="ctr"/>
          <a:lstStyle>
            <a:lvl1pPr algn="r">
              <a:defRPr sz="1079">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80154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4"/>
          </p:nvPr>
        </p:nvSpPr>
        <p:spPr>
          <a:xfrm>
            <a:off x="8027253" y="7266755"/>
            <a:ext cx="2494756" cy="283419"/>
          </a:xfrm>
          <a:prstGeom prst="rect">
            <a:avLst/>
          </a:prstGeom>
        </p:spPr>
        <p:txBody>
          <a:bodyPr vert="horz" lIns="0" tIns="0" rIns="0" bIns="0" rtlCol="0" anchor="ctr"/>
          <a:lstStyle>
            <a:lvl1pPr algn="r">
              <a:defRPr sz="1079" b="1">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12" name="タイトル 11"/>
          <p:cNvSpPr>
            <a:spLocks noGrp="1"/>
          </p:cNvSpPr>
          <p:nvPr>
            <p:ph type="title"/>
          </p:nvPr>
        </p:nvSpPr>
        <p:spPr/>
        <p:txBody>
          <a:bodyPr/>
          <a:lstStyle/>
          <a:p>
            <a:r>
              <a:rPr kumimoji="1" lang="ja-JP" altLang="en-US" dirty="0"/>
              <a:t>マスター タイトルの書式設定</a:t>
            </a:r>
          </a:p>
        </p:txBody>
      </p:sp>
      <p:sp>
        <p:nvSpPr>
          <p:cNvPr id="6" name="フッター プレースホルダー 3"/>
          <p:cNvSpPr>
            <a:spLocks noGrp="1"/>
          </p:cNvSpPr>
          <p:nvPr>
            <p:ph type="ftr" sz="quarter" idx="3"/>
          </p:nvPr>
        </p:nvSpPr>
        <p:spPr>
          <a:xfrm>
            <a:off x="99795" y="7255690"/>
            <a:ext cx="682508" cy="207261"/>
          </a:xfrm>
          <a:prstGeom prst="rect">
            <a:avLst/>
          </a:prstGeom>
          <a:solidFill>
            <a:schemeClr val="bg2"/>
          </a:solidFill>
          <a:ln>
            <a:noFill/>
          </a:ln>
        </p:spPr>
        <p:txBody>
          <a:bodyPr wrap="square" lIns="0" tIns="36000" rIns="0" bIns="18000" anchor="ctr" anchorCtr="0">
            <a:spAutoFit/>
          </a:bodyPr>
          <a:lstStyle>
            <a:lvl1pPr algn="ctr">
              <a:lnSpc>
                <a:spcPct val="120000"/>
              </a:lnSpc>
              <a:defRPr sz="863">
                <a:solidFill>
                  <a:schemeClr val="tx1"/>
                </a:solidFill>
                <a:latin typeface="メイリオ" pitchFamily="50" charset="-128"/>
                <a:ea typeface="メイリオ" pitchFamily="50" charset="-128"/>
                <a:cs typeface="メイリオ" pitchFamily="50" charset="-128"/>
              </a:defRPr>
            </a:lvl1pPr>
          </a:lstStyle>
          <a:p>
            <a:endParaRPr lang="ja-JP" altLang="en-US" dirty="0"/>
          </a:p>
        </p:txBody>
      </p:sp>
      <p:sp>
        <p:nvSpPr>
          <p:cNvPr id="9" name="Line 5"/>
          <p:cNvSpPr>
            <a:spLocks noChangeShapeType="1"/>
          </p:cNvSpPr>
          <p:nvPr userDrawn="1"/>
        </p:nvSpPr>
        <p:spPr bwMode="gray">
          <a:xfrm>
            <a:off x="0" y="684221"/>
            <a:ext cx="10691813"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ja-JP" altLang="en-US" sz="2115"/>
          </a:p>
        </p:txBody>
      </p:sp>
      <p:sp>
        <p:nvSpPr>
          <p:cNvPr id="10" name="Rectangle 10"/>
          <p:cNvSpPr>
            <a:spLocks noChangeArrowheads="1"/>
          </p:cNvSpPr>
          <p:nvPr userDrawn="1"/>
        </p:nvSpPr>
        <p:spPr bwMode="auto">
          <a:xfrm>
            <a:off x="3" y="562609"/>
            <a:ext cx="65" cy="325474"/>
          </a:xfrm>
          <a:prstGeom prst="rect">
            <a:avLst/>
          </a:prstGeom>
          <a:solidFill>
            <a:schemeClr val="bg2"/>
          </a:solidFill>
          <a:ln>
            <a:noFill/>
          </a:ln>
          <a:effectLst/>
        </p:spPr>
        <p:txBody>
          <a:bodyPr wrap="none" lIns="0" tIns="0" rIns="0" bIns="0" anchor="ctr">
            <a:spAutoFit/>
          </a:bodyPr>
          <a:lstStyle/>
          <a:p>
            <a:endParaRPr lang="ja-JP" altLang="en-US" sz="2115"/>
          </a:p>
        </p:txBody>
      </p:sp>
    </p:spTree>
    <p:extLst>
      <p:ext uri="{BB962C8B-B14F-4D97-AF65-F5344CB8AC3E}">
        <p14:creationId xmlns:p14="http://schemas.microsoft.com/office/powerpoint/2010/main" val="124202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補足#1">
    <p:spTree>
      <p:nvGrpSpPr>
        <p:cNvPr id="1" name=""/>
        <p:cNvGrpSpPr/>
        <p:nvPr/>
      </p:nvGrpSpPr>
      <p:grpSpPr>
        <a:xfrm>
          <a:off x="0" y="0"/>
          <a:ext cx="0" cy="0"/>
          <a:chOff x="0" y="0"/>
          <a:chExt cx="0" cy="0"/>
        </a:xfrm>
      </p:grpSpPr>
      <p:sp>
        <p:nvSpPr>
          <p:cNvPr id="8" name="角丸四角形 7"/>
          <p:cNvSpPr/>
          <p:nvPr userDrawn="1"/>
        </p:nvSpPr>
        <p:spPr bwMode="auto">
          <a:xfrm>
            <a:off x="0" y="1"/>
            <a:ext cx="10691813" cy="723881"/>
          </a:xfrm>
          <a:prstGeom prst="roundRect">
            <a:avLst>
              <a:gd name="adj" fmla="val 0"/>
            </a:avLst>
          </a:prstGeom>
          <a:solidFill>
            <a:schemeClr val="tx1">
              <a:alpha val="80000"/>
            </a:schemeClr>
          </a:solidFill>
          <a:ln>
            <a:noFill/>
          </a:ln>
          <a:effectLst/>
        </p:spPr>
        <p:txBody>
          <a:bodyPr lIns="0" tIns="0" rIns="0" bIns="0" rtlCol="0" anchor="ctr">
            <a:noAutofit/>
          </a:bodyPr>
          <a:lstStyle/>
          <a:p>
            <a:pPr algn="just">
              <a:lnSpc>
                <a:spcPct val="140000"/>
              </a:lnSpc>
              <a:spcBef>
                <a:spcPct val="0"/>
              </a:spcBef>
              <a:spcAft>
                <a:spcPts val="648"/>
              </a:spcAft>
            </a:pPr>
            <a:endParaRPr kumimoji="1" lang="ja-JP" altLang="en-US" sz="1727" dirty="0">
              <a:solidFill>
                <a:schemeClr val="bg1"/>
              </a:solidFill>
              <a:latin typeface="メイリオ" pitchFamily="50" charset="-128"/>
              <a:ea typeface="メイリオ" pitchFamily="50" charset="-128"/>
              <a:cs typeface="メイリオ" pitchFamily="50" charset="-128"/>
            </a:endParaRPr>
          </a:p>
        </p:txBody>
      </p:sp>
      <p:sp>
        <p:nvSpPr>
          <p:cNvPr id="4" name="スライド番号プレースホルダー 5"/>
          <p:cNvSpPr>
            <a:spLocks noGrp="1"/>
          </p:cNvSpPr>
          <p:nvPr>
            <p:ph type="sldNum" sz="quarter" idx="4"/>
          </p:nvPr>
        </p:nvSpPr>
        <p:spPr>
          <a:xfrm>
            <a:off x="8027253" y="7266755"/>
            <a:ext cx="2494756" cy="283419"/>
          </a:xfrm>
          <a:prstGeom prst="rect">
            <a:avLst/>
          </a:prstGeom>
        </p:spPr>
        <p:txBody>
          <a:bodyPr vert="horz" lIns="0" tIns="0" rIns="0" bIns="0" rtlCol="0" anchor="ctr"/>
          <a:lstStyle>
            <a:lvl1pPr algn="r">
              <a:defRPr sz="1079" b="1">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12" name="タイトル 11"/>
          <p:cNvSpPr>
            <a:spLocks noGrp="1"/>
          </p:cNvSpPr>
          <p:nvPr>
            <p:ph type="title"/>
          </p:nvPr>
        </p:nvSpPr>
        <p:spPr bwMode="white"/>
        <p:txBody>
          <a:bodyPr/>
          <a:lstStyle>
            <a:lvl1pPr>
              <a:defRPr>
                <a:solidFill>
                  <a:schemeClr val="bg1"/>
                </a:solidFill>
              </a:defRPr>
            </a:lvl1pPr>
          </a:lstStyle>
          <a:p>
            <a:r>
              <a:rPr kumimoji="1" lang="ja-JP" altLang="en-US" dirty="0"/>
              <a:t>マスター タイトルの書式設定</a:t>
            </a:r>
          </a:p>
        </p:txBody>
      </p:sp>
      <p:sp>
        <p:nvSpPr>
          <p:cNvPr id="6" name="フッター プレースホルダー 3"/>
          <p:cNvSpPr>
            <a:spLocks noGrp="1"/>
          </p:cNvSpPr>
          <p:nvPr>
            <p:ph type="ftr" sz="quarter" idx="3"/>
          </p:nvPr>
        </p:nvSpPr>
        <p:spPr>
          <a:xfrm>
            <a:off x="99795" y="7255690"/>
            <a:ext cx="682508" cy="207261"/>
          </a:xfrm>
          <a:prstGeom prst="rect">
            <a:avLst/>
          </a:prstGeom>
          <a:solidFill>
            <a:srgbClr val="EAEAEA"/>
          </a:solidFill>
          <a:ln>
            <a:noFill/>
          </a:ln>
        </p:spPr>
        <p:txBody>
          <a:bodyPr wrap="square" lIns="0" tIns="36000" rIns="0" bIns="18000" anchor="ctr" anchorCtr="0">
            <a:spAutoFit/>
          </a:bodyPr>
          <a:lstStyle>
            <a:lvl1pPr algn="ctr">
              <a:lnSpc>
                <a:spcPct val="120000"/>
              </a:lnSpc>
              <a:defRPr sz="863">
                <a:solidFill>
                  <a:srgbClr val="4D4D4D"/>
                </a:solidFill>
                <a:latin typeface="メイリオ" pitchFamily="50" charset="-128"/>
                <a:ea typeface="メイリオ" pitchFamily="50" charset="-128"/>
                <a:cs typeface="メイリオ" pitchFamily="50" charset="-128"/>
              </a:defRPr>
            </a:lvl1pPr>
          </a:lstStyle>
          <a:p>
            <a:endParaRPr lang="ja-JP" altLang="en-US" dirty="0"/>
          </a:p>
        </p:txBody>
      </p:sp>
    </p:spTree>
    <p:extLst>
      <p:ext uri="{BB962C8B-B14F-4D97-AF65-F5344CB8AC3E}">
        <p14:creationId xmlns:p14="http://schemas.microsoft.com/office/powerpoint/2010/main" val="2509064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補足#2">
    <p:spTree>
      <p:nvGrpSpPr>
        <p:cNvPr id="1" name=""/>
        <p:cNvGrpSpPr/>
        <p:nvPr/>
      </p:nvGrpSpPr>
      <p:grpSpPr>
        <a:xfrm>
          <a:off x="0" y="0"/>
          <a:ext cx="0" cy="0"/>
          <a:chOff x="0" y="0"/>
          <a:chExt cx="0" cy="0"/>
        </a:xfrm>
      </p:grpSpPr>
      <p:sp>
        <p:nvSpPr>
          <p:cNvPr id="2" name="タイトル 1"/>
          <p:cNvSpPr>
            <a:spLocks noGrp="1"/>
          </p:cNvSpPr>
          <p:nvPr>
            <p:ph type="title"/>
          </p:nvPr>
        </p:nvSpPr>
        <p:spPr>
          <a:xfrm>
            <a:off x="332956" y="446067"/>
            <a:ext cx="9987043" cy="436565"/>
          </a:xfrm>
        </p:spPr>
        <p:txBody>
          <a:bodyPr/>
          <a:lstStyle>
            <a:lvl1pPr algn="ctr">
              <a:defRPr b="1">
                <a:solidFill>
                  <a:schemeClr val="tx2"/>
                </a:solidFill>
              </a:defRPr>
            </a:lvl1pPr>
          </a:lstStyle>
          <a:p>
            <a:r>
              <a:rPr kumimoji="1" lang="ja-JP" altLang="en-US" dirty="0"/>
              <a:t>マスター タイトルの書式設定</a:t>
            </a:r>
          </a:p>
        </p:txBody>
      </p:sp>
      <p:sp>
        <p:nvSpPr>
          <p:cNvPr id="13" name="フッター プレースホルダー 3"/>
          <p:cNvSpPr>
            <a:spLocks noGrp="1"/>
          </p:cNvSpPr>
          <p:nvPr>
            <p:ph type="ftr" sz="quarter" idx="3"/>
          </p:nvPr>
        </p:nvSpPr>
        <p:spPr>
          <a:xfrm>
            <a:off x="294095" y="7042079"/>
            <a:ext cx="682508" cy="207261"/>
          </a:xfrm>
          <a:prstGeom prst="rect">
            <a:avLst/>
          </a:prstGeom>
          <a:solidFill>
            <a:srgbClr val="EAEAEA"/>
          </a:solidFill>
          <a:ln>
            <a:noFill/>
          </a:ln>
        </p:spPr>
        <p:txBody>
          <a:bodyPr wrap="square" lIns="0" tIns="36000" rIns="0" bIns="18000" anchor="ctr" anchorCtr="0">
            <a:spAutoFit/>
          </a:bodyPr>
          <a:lstStyle>
            <a:lvl1pPr algn="ctr">
              <a:lnSpc>
                <a:spcPct val="120000"/>
              </a:lnSpc>
              <a:defRPr sz="863">
                <a:solidFill>
                  <a:srgbClr val="4D4D4D"/>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7910673" y="7068317"/>
            <a:ext cx="2494756" cy="283419"/>
          </a:xfrm>
          <a:prstGeom prst="rect">
            <a:avLst/>
          </a:prstGeom>
        </p:spPr>
        <p:txBody>
          <a:bodyPr vert="horz" lIns="0" tIns="0" rIns="0" bIns="0" rtlCol="0" anchor="ctr"/>
          <a:lstStyle>
            <a:lvl1pPr algn="r">
              <a:defRPr sz="1079"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11" name="角丸四角形 6"/>
          <p:cNvSpPr/>
          <p:nvPr userDrawn="1"/>
        </p:nvSpPr>
        <p:spPr bwMode="auto">
          <a:xfrm>
            <a:off x="0" y="0"/>
            <a:ext cx="10698306" cy="7559675"/>
          </a:xfrm>
          <a:custGeom>
            <a:avLst/>
            <a:gdLst/>
            <a:ahLst/>
            <a:cxnLst/>
            <a:rect l="l" t="t" r="r" b="b"/>
            <a:pathLst>
              <a:path w="9903600" h="6858000">
                <a:moveTo>
                  <a:pt x="183240" y="144000"/>
                </a:moveTo>
                <a:cubicBezTo>
                  <a:pt x="162231" y="144000"/>
                  <a:pt x="145200" y="161031"/>
                  <a:pt x="145200" y="182040"/>
                </a:cubicBezTo>
                <a:lnTo>
                  <a:pt x="145200" y="6675960"/>
                </a:lnTo>
                <a:cubicBezTo>
                  <a:pt x="145200" y="6696969"/>
                  <a:pt x="162231" y="6714000"/>
                  <a:pt x="183240" y="6714000"/>
                </a:cubicBezTo>
                <a:lnTo>
                  <a:pt x="9722760" y="6714000"/>
                </a:lnTo>
                <a:cubicBezTo>
                  <a:pt x="9743769" y="6714000"/>
                  <a:pt x="9760800" y="6696969"/>
                  <a:pt x="9760800" y="6675960"/>
                </a:cubicBezTo>
                <a:lnTo>
                  <a:pt x="9760800" y="182040"/>
                </a:lnTo>
                <a:cubicBezTo>
                  <a:pt x="9760800" y="161031"/>
                  <a:pt x="9743769" y="144000"/>
                  <a:pt x="9722760" y="144000"/>
                </a:cubicBezTo>
                <a:close/>
                <a:moveTo>
                  <a:pt x="0" y="0"/>
                </a:moveTo>
                <a:lnTo>
                  <a:pt x="9903600" y="0"/>
                </a:lnTo>
                <a:lnTo>
                  <a:pt x="9903600" y="6858000"/>
                </a:lnTo>
                <a:lnTo>
                  <a:pt x="0" y="6858000"/>
                </a:lnTo>
                <a:close/>
              </a:path>
            </a:pathLst>
          </a:custGeom>
          <a:solidFill>
            <a:schemeClr val="tx2"/>
          </a:solidFill>
          <a:ln>
            <a:noFill/>
          </a:ln>
          <a:effectLst/>
        </p:spPr>
        <p:txBody>
          <a:bodyPr wrap="square"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840357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補足#3">
    <p:spTree>
      <p:nvGrpSpPr>
        <p:cNvPr id="1" name=""/>
        <p:cNvGrpSpPr/>
        <p:nvPr/>
      </p:nvGrpSpPr>
      <p:grpSpPr>
        <a:xfrm>
          <a:off x="0" y="0"/>
          <a:ext cx="0" cy="0"/>
          <a:chOff x="0" y="0"/>
          <a:chExt cx="0" cy="0"/>
        </a:xfrm>
      </p:grpSpPr>
      <p:sp>
        <p:nvSpPr>
          <p:cNvPr id="2" name="タイトル 1"/>
          <p:cNvSpPr>
            <a:spLocks noGrp="1"/>
          </p:cNvSpPr>
          <p:nvPr>
            <p:ph type="title"/>
          </p:nvPr>
        </p:nvSpPr>
        <p:spPr>
          <a:xfrm>
            <a:off x="332956" y="446067"/>
            <a:ext cx="9987043" cy="436565"/>
          </a:xfrm>
        </p:spPr>
        <p:txBody>
          <a:bodyPr/>
          <a:lstStyle>
            <a:lvl1pPr algn="ctr">
              <a:defRPr b="1">
                <a:solidFill>
                  <a:schemeClr val="tx1"/>
                </a:solidFill>
              </a:defRPr>
            </a:lvl1pPr>
          </a:lstStyle>
          <a:p>
            <a:r>
              <a:rPr kumimoji="1" lang="ja-JP" altLang="en-US" dirty="0"/>
              <a:t>マスター タイトルの書式設定</a:t>
            </a:r>
          </a:p>
        </p:txBody>
      </p:sp>
      <p:sp>
        <p:nvSpPr>
          <p:cNvPr id="13" name="フッター プレースホルダー 3"/>
          <p:cNvSpPr>
            <a:spLocks noGrp="1"/>
          </p:cNvSpPr>
          <p:nvPr>
            <p:ph type="ftr" sz="quarter" idx="3"/>
          </p:nvPr>
        </p:nvSpPr>
        <p:spPr>
          <a:xfrm>
            <a:off x="294095" y="7042079"/>
            <a:ext cx="682508" cy="207261"/>
          </a:xfrm>
          <a:prstGeom prst="rect">
            <a:avLst/>
          </a:prstGeom>
          <a:solidFill>
            <a:srgbClr val="EAEAEA"/>
          </a:solidFill>
          <a:ln>
            <a:noFill/>
          </a:ln>
        </p:spPr>
        <p:txBody>
          <a:bodyPr wrap="square" lIns="0" tIns="36000" rIns="0" bIns="18000" anchor="ctr" anchorCtr="0">
            <a:spAutoFit/>
          </a:bodyPr>
          <a:lstStyle>
            <a:lvl1pPr algn="ctr">
              <a:lnSpc>
                <a:spcPct val="120000"/>
              </a:lnSpc>
              <a:defRPr sz="863">
                <a:solidFill>
                  <a:srgbClr val="4D4D4D"/>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7910673" y="7068317"/>
            <a:ext cx="2494756" cy="283419"/>
          </a:xfrm>
          <a:prstGeom prst="rect">
            <a:avLst/>
          </a:prstGeom>
        </p:spPr>
        <p:txBody>
          <a:bodyPr vert="horz" lIns="0" tIns="0" rIns="0" bIns="0" rtlCol="0" anchor="ctr"/>
          <a:lstStyle>
            <a:lvl1pPr algn="r">
              <a:defRPr sz="1079"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11" name="角丸四角形 6"/>
          <p:cNvSpPr/>
          <p:nvPr userDrawn="1"/>
        </p:nvSpPr>
        <p:spPr bwMode="auto">
          <a:xfrm>
            <a:off x="0" y="0"/>
            <a:ext cx="10698306" cy="7559675"/>
          </a:xfrm>
          <a:custGeom>
            <a:avLst/>
            <a:gdLst/>
            <a:ahLst/>
            <a:cxnLst/>
            <a:rect l="l" t="t" r="r" b="b"/>
            <a:pathLst>
              <a:path w="9903600" h="6858000">
                <a:moveTo>
                  <a:pt x="183240" y="144000"/>
                </a:moveTo>
                <a:cubicBezTo>
                  <a:pt x="162231" y="144000"/>
                  <a:pt x="145200" y="161031"/>
                  <a:pt x="145200" y="182040"/>
                </a:cubicBezTo>
                <a:lnTo>
                  <a:pt x="145200" y="6675960"/>
                </a:lnTo>
                <a:cubicBezTo>
                  <a:pt x="145200" y="6696969"/>
                  <a:pt x="162231" y="6714000"/>
                  <a:pt x="183240" y="6714000"/>
                </a:cubicBezTo>
                <a:lnTo>
                  <a:pt x="9722760" y="6714000"/>
                </a:lnTo>
                <a:cubicBezTo>
                  <a:pt x="9743769" y="6714000"/>
                  <a:pt x="9760800" y="6696969"/>
                  <a:pt x="9760800" y="6675960"/>
                </a:cubicBezTo>
                <a:lnTo>
                  <a:pt x="9760800" y="182040"/>
                </a:lnTo>
                <a:cubicBezTo>
                  <a:pt x="9760800" y="161031"/>
                  <a:pt x="9743769" y="144000"/>
                  <a:pt x="9722760" y="144000"/>
                </a:cubicBezTo>
                <a:close/>
                <a:moveTo>
                  <a:pt x="0" y="0"/>
                </a:moveTo>
                <a:lnTo>
                  <a:pt x="9903600" y="0"/>
                </a:lnTo>
                <a:lnTo>
                  <a:pt x="9903600" y="6858000"/>
                </a:lnTo>
                <a:lnTo>
                  <a:pt x="0" y="6858000"/>
                </a:lnTo>
                <a:close/>
              </a:path>
            </a:pathLst>
          </a:custGeom>
          <a:solidFill>
            <a:schemeClr val="tx1"/>
          </a:solidFill>
          <a:ln>
            <a:noFill/>
          </a:ln>
          <a:effectLst/>
        </p:spPr>
        <p:txBody>
          <a:bodyPr wrap="square"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507782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補足#4">
    <p:spTree>
      <p:nvGrpSpPr>
        <p:cNvPr id="1" name=""/>
        <p:cNvGrpSpPr/>
        <p:nvPr/>
      </p:nvGrpSpPr>
      <p:grpSpPr>
        <a:xfrm>
          <a:off x="0" y="0"/>
          <a:ext cx="0" cy="0"/>
          <a:chOff x="0" y="0"/>
          <a:chExt cx="0" cy="0"/>
        </a:xfrm>
      </p:grpSpPr>
      <p:sp>
        <p:nvSpPr>
          <p:cNvPr id="4" name="角丸四角形 3"/>
          <p:cNvSpPr/>
          <p:nvPr userDrawn="1"/>
        </p:nvSpPr>
        <p:spPr bwMode="auto">
          <a:xfrm>
            <a:off x="1" y="0"/>
            <a:ext cx="10689223" cy="7559675"/>
          </a:xfrm>
          <a:prstGeom prst="roundRect">
            <a:avLst>
              <a:gd name="adj" fmla="val 0"/>
            </a:avLst>
          </a:prstGeom>
          <a:solidFill>
            <a:schemeClr val="bg2"/>
          </a:solidFill>
          <a:ln>
            <a:noFill/>
          </a:ln>
          <a:effectLst/>
        </p:spPr>
        <p:txBody>
          <a:bodyPr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
        <p:nvSpPr>
          <p:cNvPr id="8" name="AutoShape 3"/>
          <p:cNvSpPr>
            <a:spLocks noChangeArrowheads="1"/>
          </p:cNvSpPr>
          <p:nvPr userDrawn="1"/>
        </p:nvSpPr>
        <p:spPr bwMode="auto">
          <a:xfrm>
            <a:off x="156719" y="158734"/>
            <a:ext cx="10378376" cy="7242208"/>
          </a:xfrm>
          <a:prstGeom prst="roundRect">
            <a:avLst>
              <a:gd name="adj" fmla="val 579"/>
            </a:avLst>
          </a:prstGeom>
          <a:solidFill>
            <a:schemeClr val="bg1"/>
          </a:solidFill>
          <a:ln w="6350">
            <a:solidFill>
              <a:schemeClr val="tx1"/>
            </a:solidFill>
          </a:ln>
          <a:effectLst/>
        </p:spPr>
        <p:txBody>
          <a:bodyPr wrap="square" lIns="310846" tIns="582837" rIns="310846" bIns="194279" anchor="ctr" anchorCtr="0">
            <a:noAutofit/>
          </a:bodyPr>
          <a:lstStyle/>
          <a:p>
            <a:pPr marL="0" lvl="0" indent="0" algn="just">
              <a:lnSpc>
                <a:spcPct val="140000"/>
              </a:lnSpc>
              <a:spcAft>
                <a:spcPts val="1295"/>
              </a:spcAft>
              <a:buFont typeface="Wingdings" pitchFamily="2" charset="2"/>
              <a:buNone/>
            </a:pPr>
            <a:endParaRPr lang="en-US" altLang="ja-JP" sz="1727" dirty="0">
              <a:solidFill>
                <a:schemeClr val="tx2"/>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a:xfrm>
            <a:off x="332956" y="446067"/>
            <a:ext cx="9987043" cy="436565"/>
          </a:xfrm>
        </p:spPr>
        <p:txBody>
          <a:bodyPr/>
          <a:lstStyle>
            <a:lvl1pPr algn="ctr">
              <a:defRPr b="1">
                <a:solidFill>
                  <a:schemeClr val="tx1"/>
                </a:solidFill>
              </a:defRPr>
            </a:lvl1pPr>
          </a:lstStyle>
          <a:p>
            <a:r>
              <a:rPr kumimoji="1" lang="ja-JP" altLang="en-US" dirty="0"/>
              <a:t>マスター タイトルの書式設定</a:t>
            </a:r>
          </a:p>
        </p:txBody>
      </p:sp>
      <p:sp>
        <p:nvSpPr>
          <p:cNvPr id="13" name="フッター プレースホルダー 3"/>
          <p:cNvSpPr>
            <a:spLocks noGrp="1"/>
          </p:cNvSpPr>
          <p:nvPr>
            <p:ph type="ftr" sz="quarter" idx="3"/>
          </p:nvPr>
        </p:nvSpPr>
        <p:spPr>
          <a:xfrm>
            <a:off x="294095" y="7042079"/>
            <a:ext cx="682508" cy="207261"/>
          </a:xfrm>
          <a:prstGeom prst="rect">
            <a:avLst/>
          </a:prstGeom>
          <a:solidFill>
            <a:srgbClr val="EAEAEA"/>
          </a:solidFill>
          <a:ln>
            <a:noFill/>
          </a:ln>
        </p:spPr>
        <p:txBody>
          <a:bodyPr wrap="square" lIns="0" tIns="36000" rIns="0" bIns="18000" anchor="ctr" anchorCtr="0">
            <a:spAutoFit/>
          </a:bodyPr>
          <a:lstStyle>
            <a:lvl1pPr algn="ctr">
              <a:lnSpc>
                <a:spcPct val="120000"/>
              </a:lnSpc>
              <a:defRPr sz="863">
                <a:solidFill>
                  <a:srgbClr val="4D4D4D"/>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7910673" y="7068317"/>
            <a:ext cx="2494756" cy="283419"/>
          </a:xfrm>
          <a:prstGeom prst="rect">
            <a:avLst/>
          </a:prstGeom>
        </p:spPr>
        <p:txBody>
          <a:bodyPr vert="horz" lIns="0" tIns="0" rIns="0" bIns="0" rtlCol="0" anchor="ctr"/>
          <a:lstStyle>
            <a:lvl1pPr algn="r">
              <a:defRPr sz="1079"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807504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ブランク（ベースカラー）">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a:xfrm>
            <a:off x="99795" y="7255690"/>
            <a:ext cx="682508" cy="207261"/>
          </a:xfrm>
          <a:prstGeom prst="rect">
            <a:avLst/>
          </a:prstGeom>
          <a:solidFill>
            <a:schemeClr val="bg2"/>
          </a:solidFill>
        </p:spPr>
        <p:txBody>
          <a:bodyPr lIns="0" tIns="36000" rIns="0" bIns="18000" anchor="ctr" anchorCtr="0"/>
          <a:lstStyle>
            <a:lvl1pPr algn="ctr">
              <a:lnSpc>
                <a:spcPct val="120000"/>
              </a:lnSpc>
              <a:defRPr sz="863">
                <a:solidFill>
                  <a:schemeClr val="tx1"/>
                </a:solidFill>
                <a:latin typeface="メイリオ" pitchFamily="50" charset="-128"/>
                <a:ea typeface="メイリオ" pitchFamily="50" charset="-128"/>
                <a:cs typeface="メイリオ" pitchFamily="50" charset="-128"/>
              </a:defRPr>
            </a:lvl1pPr>
          </a:lstStyle>
          <a:p>
            <a:endParaRPr lang="ja-JP" altLang="en-US" dirty="0"/>
          </a:p>
        </p:txBody>
      </p:sp>
      <p:sp>
        <p:nvSpPr>
          <p:cNvPr id="4" name="スライド番号プレースホルダー 5"/>
          <p:cNvSpPr>
            <a:spLocks noGrp="1"/>
          </p:cNvSpPr>
          <p:nvPr>
            <p:ph type="sldNum" sz="quarter" idx="4"/>
          </p:nvPr>
        </p:nvSpPr>
        <p:spPr>
          <a:xfrm>
            <a:off x="8027253" y="7266755"/>
            <a:ext cx="2494756" cy="283419"/>
          </a:xfrm>
          <a:prstGeom prst="rect">
            <a:avLst/>
          </a:prstGeom>
        </p:spPr>
        <p:txBody>
          <a:bodyPr vert="horz" lIns="0" tIns="0" rIns="0" bIns="0" rtlCol="0" anchor="ctr"/>
          <a:lstStyle>
            <a:lvl1pPr algn="r">
              <a:defRPr sz="1079"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853599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ブランク（メインカラー）">
    <p:spTree>
      <p:nvGrpSpPr>
        <p:cNvPr id="1" name=""/>
        <p:cNvGrpSpPr/>
        <p:nvPr/>
      </p:nvGrpSpPr>
      <p:grpSpPr>
        <a:xfrm>
          <a:off x="0" y="0"/>
          <a:ext cx="0" cy="0"/>
          <a:chOff x="0" y="0"/>
          <a:chExt cx="0" cy="0"/>
        </a:xfrm>
      </p:grpSpPr>
      <p:sp>
        <p:nvSpPr>
          <p:cNvPr id="4" name="角丸四角形 3"/>
          <p:cNvSpPr/>
          <p:nvPr userDrawn="1"/>
        </p:nvSpPr>
        <p:spPr bwMode="auto">
          <a:xfrm>
            <a:off x="0" y="0"/>
            <a:ext cx="10691813" cy="7559675"/>
          </a:xfrm>
          <a:prstGeom prst="roundRect">
            <a:avLst>
              <a:gd name="adj" fmla="val 0"/>
            </a:avLst>
          </a:prstGeom>
          <a:solidFill>
            <a:schemeClr val="tx2"/>
          </a:solidFill>
          <a:ln>
            <a:noFill/>
          </a:ln>
          <a:effectLst/>
        </p:spPr>
        <p:txBody>
          <a:bodyPr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bwMode="white"/>
        <p:txBody>
          <a:bodyPr/>
          <a:lstStyle>
            <a:lvl1pPr>
              <a:defRPr>
                <a:solidFill>
                  <a:schemeClr val="bg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9795" y="7255690"/>
            <a:ext cx="682508" cy="207261"/>
          </a:xfrm>
          <a:prstGeom prst="rect">
            <a:avLst/>
          </a:prstGeom>
          <a:solidFill>
            <a:schemeClr val="bg1">
              <a:alpha val="20000"/>
            </a:schemeClr>
          </a:solidFill>
        </p:spPr>
        <p:txBody>
          <a:bodyPr lIns="0" tIns="36000" rIns="0" bIns="18000" anchor="ctr" anchorCtr="0"/>
          <a:lstStyle>
            <a:lvl1pPr algn="ctr">
              <a:lnSpc>
                <a:spcPct val="120000"/>
              </a:lnSpc>
              <a:defRPr sz="863">
                <a:solidFill>
                  <a:srgbClr val="FFFFFF"/>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bwMode="white">
          <a:xfrm>
            <a:off x="8027253" y="7266755"/>
            <a:ext cx="2494756" cy="283419"/>
          </a:xfrm>
          <a:prstGeom prst="rect">
            <a:avLst/>
          </a:prstGeom>
        </p:spPr>
        <p:txBody>
          <a:bodyPr vert="horz" lIns="0" tIns="0" rIns="0" bIns="0" rtlCol="0" anchor="ctr"/>
          <a:lstStyle>
            <a:lvl1pPr algn="r">
              <a:defRPr sz="1079" b="1">
                <a:solidFill>
                  <a:schemeClr val="bg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623126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ブランク（無彩色）">
    <p:spTree>
      <p:nvGrpSpPr>
        <p:cNvPr id="1" name=""/>
        <p:cNvGrpSpPr/>
        <p:nvPr/>
      </p:nvGrpSpPr>
      <p:grpSpPr>
        <a:xfrm>
          <a:off x="0" y="0"/>
          <a:ext cx="0" cy="0"/>
          <a:chOff x="0" y="0"/>
          <a:chExt cx="0" cy="0"/>
        </a:xfrm>
      </p:grpSpPr>
      <p:sp>
        <p:nvSpPr>
          <p:cNvPr id="4" name="角丸四角形 3"/>
          <p:cNvSpPr/>
          <p:nvPr userDrawn="1"/>
        </p:nvSpPr>
        <p:spPr bwMode="auto">
          <a:xfrm>
            <a:off x="0" y="0"/>
            <a:ext cx="10691813" cy="7559675"/>
          </a:xfrm>
          <a:prstGeom prst="roundRect">
            <a:avLst>
              <a:gd name="adj" fmla="val 0"/>
            </a:avLst>
          </a:prstGeom>
          <a:solidFill>
            <a:schemeClr val="tx1"/>
          </a:solidFill>
          <a:ln>
            <a:noFill/>
          </a:ln>
          <a:effectLst/>
        </p:spPr>
        <p:txBody>
          <a:bodyPr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bwMode="white"/>
        <p:txBody>
          <a:bodyPr/>
          <a:lstStyle>
            <a:lvl1pPr>
              <a:defRPr>
                <a:solidFill>
                  <a:schemeClr val="bg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9795" y="7255690"/>
            <a:ext cx="682508" cy="207261"/>
          </a:xfrm>
          <a:prstGeom prst="rect">
            <a:avLst/>
          </a:prstGeom>
          <a:solidFill>
            <a:schemeClr val="bg1">
              <a:alpha val="20000"/>
            </a:schemeClr>
          </a:solidFill>
        </p:spPr>
        <p:txBody>
          <a:bodyPr lIns="0" tIns="36000" rIns="0" bIns="18000" anchor="ctr" anchorCtr="0"/>
          <a:lstStyle>
            <a:lvl1pPr algn="ctr">
              <a:lnSpc>
                <a:spcPct val="120000"/>
              </a:lnSpc>
              <a:defRPr sz="863">
                <a:solidFill>
                  <a:srgbClr val="FFFFFF"/>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bwMode="white">
          <a:xfrm>
            <a:off x="8027253" y="7266755"/>
            <a:ext cx="2494756" cy="283419"/>
          </a:xfrm>
          <a:prstGeom prst="rect">
            <a:avLst/>
          </a:prstGeom>
        </p:spPr>
        <p:txBody>
          <a:bodyPr vert="horz" lIns="0" tIns="0" rIns="0" bIns="0" rtlCol="0" anchor="ctr"/>
          <a:lstStyle>
            <a:lvl1pPr algn="r">
              <a:defRPr sz="1079" b="1">
                <a:solidFill>
                  <a:schemeClr val="bg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077761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ブランク（サブカラー#1）">
    <p:spTree>
      <p:nvGrpSpPr>
        <p:cNvPr id="1" name=""/>
        <p:cNvGrpSpPr/>
        <p:nvPr/>
      </p:nvGrpSpPr>
      <p:grpSpPr>
        <a:xfrm>
          <a:off x="0" y="0"/>
          <a:ext cx="0" cy="0"/>
          <a:chOff x="0" y="0"/>
          <a:chExt cx="0" cy="0"/>
        </a:xfrm>
      </p:grpSpPr>
      <p:sp>
        <p:nvSpPr>
          <p:cNvPr id="4" name="角丸四角形 3"/>
          <p:cNvSpPr/>
          <p:nvPr userDrawn="1"/>
        </p:nvSpPr>
        <p:spPr bwMode="auto">
          <a:xfrm>
            <a:off x="0" y="0"/>
            <a:ext cx="10691813" cy="7559675"/>
          </a:xfrm>
          <a:prstGeom prst="roundRect">
            <a:avLst>
              <a:gd name="adj" fmla="val 0"/>
            </a:avLst>
          </a:prstGeom>
          <a:solidFill>
            <a:schemeClr val="accent1"/>
          </a:solidFill>
          <a:ln>
            <a:noFill/>
          </a:ln>
          <a:effectLst/>
        </p:spPr>
        <p:txBody>
          <a:bodyPr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p:txBody>
          <a:bodyPr/>
          <a:lstStyle>
            <a:lvl1pPr>
              <a:defRPr>
                <a:solidFill>
                  <a:schemeClr val="tx2"/>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9795" y="7255690"/>
            <a:ext cx="682508" cy="207261"/>
          </a:xfrm>
          <a:prstGeom prst="rect">
            <a:avLst/>
          </a:prstGeom>
          <a:solidFill>
            <a:schemeClr val="bg1"/>
          </a:solidFill>
        </p:spPr>
        <p:txBody>
          <a:bodyPr lIns="0" tIns="36000" rIns="0" bIns="18000" anchor="ctr" anchorCtr="0"/>
          <a:lstStyle>
            <a:lvl1pPr algn="ctr">
              <a:lnSpc>
                <a:spcPct val="120000"/>
              </a:lnSpc>
              <a:defRPr sz="863">
                <a:solidFill>
                  <a:schemeClr val="tx2"/>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8027253" y="7266755"/>
            <a:ext cx="2494756" cy="283419"/>
          </a:xfrm>
          <a:prstGeom prst="rect">
            <a:avLst/>
          </a:prstGeom>
        </p:spPr>
        <p:txBody>
          <a:bodyPr vert="horz" lIns="0" tIns="0" rIns="0" bIns="0" rtlCol="0" anchor="ctr"/>
          <a:lstStyle>
            <a:lvl1pPr algn="r">
              <a:defRPr sz="1079" b="1">
                <a:solidFill>
                  <a:schemeClr val="tx2"/>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707706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ブランク（サブカラー#2）">
    <p:spTree>
      <p:nvGrpSpPr>
        <p:cNvPr id="1" name=""/>
        <p:cNvGrpSpPr/>
        <p:nvPr/>
      </p:nvGrpSpPr>
      <p:grpSpPr>
        <a:xfrm>
          <a:off x="0" y="0"/>
          <a:ext cx="0" cy="0"/>
          <a:chOff x="0" y="0"/>
          <a:chExt cx="0" cy="0"/>
        </a:xfrm>
      </p:grpSpPr>
      <p:sp>
        <p:nvSpPr>
          <p:cNvPr id="4" name="角丸四角形 3"/>
          <p:cNvSpPr/>
          <p:nvPr userDrawn="1"/>
        </p:nvSpPr>
        <p:spPr bwMode="auto">
          <a:xfrm>
            <a:off x="0" y="0"/>
            <a:ext cx="10691813" cy="7559675"/>
          </a:xfrm>
          <a:prstGeom prst="roundRect">
            <a:avLst>
              <a:gd name="adj" fmla="val 0"/>
            </a:avLst>
          </a:prstGeom>
          <a:solidFill>
            <a:schemeClr val="bg2"/>
          </a:solidFill>
          <a:ln>
            <a:noFill/>
          </a:ln>
          <a:effectLst/>
        </p:spPr>
        <p:txBody>
          <a:bodyPr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p:txBody>
          <a:bodyPr/>
          <a:lstStyle>
            <a:lvl1pPr>
              <a:defRPr>
                <a:solidFill>
                  <a:schemeClr val="tx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9795" y="7255690"/>
            <a:ext cx="682508" cy="207261"/>
          </a:xfrm>
          <a:prstGeom prst="rect">
            <a:avLst/>
          </a:prstGeom>
          <a:solidFill>
            <a:schemeClr val="bg1"/>
          </a:solidFill>
        </p:spPr>
        <p:txBody>
          <a:bodyPr lIns="0" tIns="36000" rIns="0" bIns="18000" anchor="ctr" anchorCtr="0"/>
          <a:lstStyle>
            <a:lvl1pPr algn="ctr">
              <a:lnSpc>
                <a:spcPct val="120000"/>
              </a:lnSpc>
              <a:defRPr sz="863">
                <a:solidFill>
                  <a:schemeClr val="tx1"/>
                </a:solidFill>
                <a:latin typeface="メイリオ" pitchFamily="50" charset="-128"/>
                <a:ea typeface="メイリオ" pitchFamily="50" charset="-128"/>
                <a:cs typeface="メイリオ" pitchFamily="50" charset="-128"/>
              </a:defRPr>
            </a:lvl1pPr>
          </a:lstStyle>
          <a:p>
            <a:endParaRPr lang="ja-JP" altLang="en-US" dirty="0"/>
          </a:p>
        </p:txBody>
      </p:sp>
      <p:sp>
        <p:nvSpPr>
          <p:cNvPr id="7" name="スライド番号プレースホルダー 5"/>
          <p:cNvSpPr>
            <a:spLocks noGrp="1"/>
          </p:cNvSpPr>
          <p:nvPr>
            <p:ph type="sldNum" sz="quarter" idx="4"/>
          </p:nvPr>
        </p:nvSpPr>
        <p:spPr>
          <a:xfrm>
            <a:off x="8027253" y="7266755"/>
            <a:ext cx="2494756" cy="283419"/>
          </a:xfrm>
          <a:prstGeom prst="rect">
            <a:avLst/>
          </a:prstGeom>
        </p:spPr>
        <p:txBody>
          <a:bodyPr vert="horz" lIns="0" tIns="0" rIns="0" bIns="0" rtlCol="0" anchor="ctr"/>
          <a:lstStyle>
            <a:lvl1pPr algn="r">
              <a:defRPr sz="1079" b="1">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76182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E2C7A11-E576-4FFD-B903-4885C2B30DF7}" type="datetimeFigureOut">
              <a:rPr kumimoji="1" lang="ja-JP" altLang="en-US" smtClean="0"/>
              <a:t>2022/4/15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2176420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ブランク（ブラック）">
    <p:spTree>
      <p:nvGrpSpPr>
        <p:cNvPr id="1" name=""/>
        <p:cNvGrpSpPr/>
        <p:nvPr/>
      </p:nvGrpSpPr>
      <p:grpSpPr>
        <a:xfrm>
          <a:off x="0" y="0"/>
          <a:ext cx="0" cy="0"/>
          <a:chOff x="0" y="0"/>
          <a:chExt cx="0" cy="0"/>
        </a:xfrm>
      </p:grpSpPr>
      <p:sp>
        <p:nvSpPr>
          <p:cNvPr id="4" name="角丸四角形 3"/>
          <p:cNvSpPr/>
          <p:nvPr userDrawn="1"/>
        </p:nvSpPr>
        <p:spPr bwMode="auto">
          <a:xfrm>
            <a:off x="0" y="0"/>
            <a:ext cx="10691813" cy="7559675"/>
          </a:xfrm>
          <a:prstGeom prst="roundRect">
            <a:avLst>
              <a:gd name="adj" fmla="val 0"/>
            </a:avLst>
          </a:prstGeom>
          <a:solidFill>
            <a:schemeClr val="accent6"/>
          </a:solidFill>
          <a:ln>
            <a:noFill/>
          </a:ln>
          <a:effectLst/>
        </p:spPr>
        <p:txBody>
          <a:bodyPr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bwMode="white"/>
        <p:txBody>
          <a:bodyPr/>
          <a:lstStyle>
            <a:lvl1pPr>
              <a:defRPr>
                <a:solidFill>
                  <a:schemeClr val="bg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white">
          <a:xfrm>
            <a:off x="99795" y="7255690"/>
            <a:ext cx="682508" cy="207261"/>
          </a:xfrm>
          <a:prstGeom prst="rect">
            <a:avLst/>
          </a:prstGeom>
          <a:solidFill>
            <a:schemeClr val="bg1">
              <a:alpha val="20000"/>
            </a:schemeClr>
          </a:solidFill>
        </p:spPr>
        <p:txBody>
          <a:bodyPr lIns="0" tIns="36000" rIns="0" bIns="18000" anchor="ctr" anchorCtr="0"/>
          <a:lstStyle>
            <a:lvl1pPr algn="ctr">
              <a:lnSpc>
                <a:spcPct val="120000"/>
              </a:lnSpc>
              <a:defRPr sz="863">
                <a:solidFill>
                  <a:srgbClr val="FFFFFF"/>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bwMode="white">
          <a:xfrm>
            <a:off x="8027253" y="7266755"/>
            <a:ext cx="2494756" cy="283419"/>
          </a:xfrm>
          <a:prstGeom prst="rect">
            <a:avLst/>
          </a:prstGeom>
        </p:spPr>
        <p:txBody>
          <a:bodyPr vert="horz" lIns="0" tIns="0" rIns="0" bIns="0" rtlCol="0" anchor="ctr"/>
          <a:lstStyle>
            <a:lvl1pPr algn="r">
              <a:defRPr sz="1079" b="1">
                <a:solidFill>
                  <a:schemeClr val="bg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887998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ガイド位置">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endParaRPr lang="ja-JP" altLang="en-US" dirty="0"/>
          </a:p>
        </p:txBody>
      </p:sp>
      <p:cxnSp>
        <p:nvCxnSpPr>
          <p:cNvPr id="27" name="直線コネクタ 26"/>
          <p:cNvCxnSpPr/>
          <p:nvPr userDrawn="1"/>
        </p:nvCxnSpPr>
        <p:spPr>
          <a:xfrm flipV="1">
            <a:off x="877277" y="0"/>
            <a:ext cx="0" cy="7559675"/>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userDrawn="1"/>
        </p:nvCxnSpPr>
        <p:spPr>
          <a:xfrm flipV="1">
            <a:off x="5345907" y="0"/>
            <a:ext cx="0" cy="7559675"/>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V="1">
            <a:off x="3675311" y="0"/>
            <a:ext cx="0" cy="7559675"/>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userDrawn="1"/>
        </p:nvCxnSpPr>
        <p:spPr>
          <a:xfrm flipV="1">
            <a:off x="7006222" y="0"/>
            <a:ext cx="0" cy="7559675"/>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userDrawn="1"/>
        </p:nvCxnSpPr>
        <p:spPr>
          <a:xfrm flipV="1">
            <a:off x="9814536" y="0"/>
            <a:ext cx="0" cy="7559675"/>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userDrawn="1"/>
        </p:nvCxnSpPr>
        <p:spPr>
          <a:xfrm flipH="1">
            <a:off x="0" y="684223"/>
            <a:ext cx="10691813"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userDrawn="1"/>
        </p:nvCxnSpPr>
        <p:spPr>
          <a:xfrm flipH="1">
            <a:off x="0" y="2073662"/>
            <a:ext cx="10691813"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userDrawn="1"/>
        </p:nvCxnSpPr>
        <p:spPr>
          <a:xfrm flipH="1">
            <a:off x="0" y="3779838"/>
            <a:ext cx="10691813"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userDrawn="1"/>
        </p:nvCxnSpPr>
        <p:spPr>
          <a:xfrm flipH="1">
            <a:off x="-14149" y="5486015"/>
            <a:ext cx="10691813"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userDrawn="1"/>
        </p:nvCxnSpPr>
        <p:spPr>
          <a:xfrm flipH="1">
            <a:off x="0" y="6875483"/>
            <a:ext cx="10691813" cy="1"/>
          </a:xfrm>
          <a:prstGeom prst="line">
            <a:avLst/>
          </a:prstGeom>
          <a:ln w="63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7" name="AutoShape 33"/>
          <p:cNvSpPr>
            <a:spLocks noChangeArrowheads="1"/>
          </p:cNvSpPr>
          <p:nvPr userDrawn="1"/>
        </p:nvSpPr>
        <p:spPr bwMode="gray">
          <a:xfrm>
            <a:off x="5384700" y="3581399"/>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0cm</a:t>
            </a:r>
          </a:p>
        </p:txBody>
      </p:sp>
      <p:sp>
        <p:nvSpPr>
          <p:cNvPr id="38" name="AutoShape 33"/>
          <p:cNvSpPr>
            <a:spLocks noChangeArrowheads="1"/>
          </p:cNvSpPr>
          <p:nvPr userDrawn="1"/>
        </p:nvSpPr>
        <p:spPr bwMode="gray">
          <a:xfrm>
            <a:off x="5384766" y="1890778"/>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4.30cm</a:t>
            </a:r>
          </a:p>
        </p:txBody>
      </p:sp>
      <p:sp>
        <p:nvSpPr>
          <p:cNvPr id="39" name="AutoShape 33"/>
          <p:cNvSpPr>
            <a:spLocks noChangeArrowheads="1"/>
          </p:cNvSpPr>
          <p:nvPr userDrawn="1"/>
        </p:nvSpPr>
        <p:spPr bwMode="gray">
          <a:xfrm>
            <a:off x="255235" y="3928582"/>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11.50cm</a:t>
            </a:r>
          </a:p>
        </p:txBody>
      </p:sp>
      <p:sp>
        <p:nvSpPr>
          <p:cNvPr id="40" name="AutoShape 33"/>
          <p:cNvSpPr>
            <a:spLocks noChangeArrowheads="1"/>
          </p:cNvSpPr>
          <p:nvPr userDrawn="1"/>
        </p:nvSpPr>
        <p:spPr bwMode="gray">
          <a:xfrm>
            <a:off x="5384766" y="6677043"/>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7.80cm</a:t>
            </a:r>
          </a:p>
        </p:txBody>
      </p:sp>
      <p:sp>
        <p:nvSpPr>
          <p:cNvPr id="41" name="AutoShape 33"/>
          <p:cNvSpPr>
            <a:spLocks noChangeArrowheads="1"/>
          </p:cNvSpPr>
          <p:nvPr userDrawn="1"/>
        </p:nvSpPr>
        <p:spPr bwMode="gray">
          <a:xfrm>
            <a:off x="5384766" y="485755"/>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7.80cm</a:t>
            </a:r>
          </a:p>
        </p:txBody>
      </p:sp>
      <p:sp>
        <p:nvSpPr>
          <p:cNvPr id="42" name="AutoShape 33"/>
          <p:cNvSpPr>
            <a:spLocks noChangeArrowheads="1"/>
          </p:cNvSpPr>
          <p:nvPr userDrawn="1"/>
        </p:nvSpPr>
        <p:spPr bwMode="gray">
          <a:xfrm>
            <a:off x="3053161" y="3938590"/>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4.30cm</a:t>
            </a:r>
          </a:p>
        </p:txBody>
      </p:sp>
      <p:sp>
        <p:nvSpPr>
          <p:cNvPr id="43" name="AutoShape 33"/>
          <p:cNvSpPr>
            <a:spLocks noChangeArrowheads="1"/>
          </p:cNvSpPr>
          <p:nvPr userDrawn="1"/>
        </p:nvSpPr>
        <p:spPr bwMode="gray">
          <a:xfrm>
            <a:off x="4724145" y="3930013"/>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0cm</a:t>
            </a:r>
          </a:p>
        </p:txBody>
      </p:sp>
      <p:sp>
        <p:nvSpPr>
          <p:cNvPr id="44" name="AutoShape 33"/>
          <p:cNvSpPr>
            <a:spLocks noChangeArrowheads="1"/>
          </p:cNvSpPr>
          <p:nvPr userDrawn="1"/>
        </p:nvSpPr>
        <p:spPr bwMode="gray">
          <a:xfrm>
            <a:off x="6395129" y="3930013"/>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4.30cm</a:t>
            </a:r>
          </a:p>
        </p:txBody>
      </p:sp>
      <p:sp>
        <p:nvSpPr>
          <p:cNvPr id="45" name="AutoShape 33"/>
          <p:cNvSpPr>
            <a:spLocks noChangeArrowheads="1"/>
          </p:cNvSpPr>
          <p:nvPr userDrawn="1"/>
        </p:nvSpPr>
        <p:spPr bwMode="gray">
          <a:xfrm>
            <a:off x="9193055" y="3930013"/>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11.50cm</a:t>
            </a:r>
          </a:p>
        </p:txBody>
      </p:sp>
      <p:sp>
        <p:nvSpPr>
          <p:cNvPr id="46" name="AutoShape 33"/>
          <p:cNvSpPr>
            <a:spLocks noChangeArrowheads="1"/>
          </p:cNvSpPr>
          <p:nvPr userDrawn="1"/>
        </p:nvSpPr>
        <p:spPr bwMode="gray">
          <a:xfrm>
            <a:off x="5384766" y="5319084"/>
            <a:ext cx="1243590" cy="344897"/>
          </a:xfrm>
          <a:prstGeom prst="roundRect">
            <a:avLst>
              <a:gd name="adj" fmla="val 0"/>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8856" rIns="0" bIns="0">
            <a:spAutoFit/>
          </a:bodyPr>
          <a:lstStyle/>
          <a:p>
            <a:pPr algn="ctr">
              <a:lnSpc>
                <a:spcPct val="120000"/>
              </a:lnSpc>
            </a:pPr>
            <a:r>
              <a:rPr lang="en-US" altLang="ja-JP" sz="1727" dirty="0">
                <a:solidFill>
                  <a:schemeClr val="tx2"/>
                </a:solidFill>
                <a:latin typeface="メイリオ" pitchFamily="50" charset="-128"/>
              </a:rPr>
              <a:t>4.30cm</a:t>
            </a:r>
          </a:p>
        </p:txBody>
      </p:sp>
      <p:sp>
        <p:nvSpPr>
          <p:cNvPr id="48" name="タイトル 1"/>
          <p:cNvSpPr>
            <a:spLocks noGrp="1"/>
          </p:cNvSpPr>
          <p:nvPr>
            <p:ph type="title"/>
          </p:nvPr>
        </p:nvSpPr>
        <p:spPr bwMode="white">
          <a:xfrm>
            <a:off x="294095" y="168253"/>
            <a:ext cx="10103623" cy="436565"/>
          </a:xfrm>
        </p:spPr>
        <p:txBody>
          <a:bodyPr/>
          <a:lstStyle>
            <a:lvl1pPr>
              <a:defRPr>
                <a:solidFill>
                  <a:schemeClr val="tx1"/>
                </a:solidFill>
              </a:defRPr>
            </a:lvl1pPr>
          </a:lstStyle>
          <a:p>
            <a:r>
              <a:rPr kumimoji="1" lang="ja-JP" altLang="en-US" dirty="0"/>
              <a:t>マスター タイトルの書式設定</a:t>
            </a:r>
          </a:p>
        </p:txBody>
      </p:sp>
      <p:sp>
        <p:nvSpPr>
          <p:cNvPr id="49" name="スライド番号プレースホルダー 5"/>
          <p:cNvSpPr>
            <a:spLocks noGrp="1"/>
          </p:cNvSpPr>
          <p:nvPr>
            <p:ph type="sldNum" sz="quarter" idx="4"/>
          </p:nvPr>
        </p:nvSpPr>
        <p:spPr>
          <a:xfrm>
            <a:off x="8027253" y="7266755"/>
            <a:ext cx="2494756" cy="283419"/>
          </a:xfrm>
          <a:prstGeom prst="rect">
            <a:avLst/>
          </a:prstGeom>
        </p:spPr>
        <p:txBody>
          <a:bodyPr vert="horz" lIns="0" tIns="0" rIns="0" bIns="0" rtlCol="0" anchor="ctr"/>
          <a:lstStyle>
            <a:lvl1pPr algn="r">
              <a:defRPr sz="1079" b="1">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429019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2435828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239321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852245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103789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1745288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2177082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2124709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201956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0AF74C6B-43D4-4C2F-8326-FC89F4D073F9}" type="datetime1">
              <a:rPr lang="ja-JP" altLang="en-US"/>
              <a:pPr>
                <a:defRPr/>
              </a:pPr>
              <a:t>2022/4/15</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fld id="{8FA48DE6-0D8B-4E5B-8179-66BE379EA6E3}" type="slidenum">
              <a:rPr lang="ja-JP" altLang="en-US"/>
              <a:pPr>
                <a:defRPr/>
              </a:pPr>
              <a:t>‹#›</a:t>
            </a:fld>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r>
              <a:rPr lang="en-US" altLang="ja-JP"/>
              <a:t>Copyright </a:t>
            </a:r>
            <a:r>
              <a:rPr lang="en-US" altLang="ja-JP" sz="859"/>
              <a:t>©</a:t>
            </a:r>
            <a:r>
              <a:rPr lang="en-US" altLang="ja-JP"/>
              <a:t> Pasona Global Inc. All rights Reserved.</a:t>
            </a:r>
            <a:endParaRPr lang="ja-JP" altLang="en-US"/>
          </a:p>
        </p:txBody>
      </p:sp>
    </p:spTree>
    <p:extLst>
      <p:ext uri="{BB962C8B-B14F-4D97-AF65-F5344CB8AC3E}">
        <p14:creationId xmlns:p14="http://schemas.microsoft.com/office/powerpoint/2010/main" val="4060510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2450162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1758746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416220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4" name="スライド番号プレースホルダー 5"/>
          <p:cNvSpPr>
            <a:spLocks noGrp="1"/>
          </p:cNvSpPr>
          <p:nvPr>
            <p:ph type="sldNum" sz="quarter" idx="4"/>
          </p:nvPr>
        </p:nvSpPr>
        <p:spPr>
          <a:xfrm>
            <a:off x="8097262" y="7266755"/>
            <a:ext cx="2494756" cy="283419"/>
          </a:xfrm>
          <a:prstGeom prst="rect">
            <a:avLst/>
          </a:prstGeom>
        </p:spPr>
        <p:txBody>
          <a:bodyPr vert="horz" lIns="0" tIns="0" rIns="0" bIns="0" rtlCol="0" anchor="ctr"/>
          <a:lstStyle>
            <a:lvl1pPr algn="r">
              <a:defRPr sz="1079">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38201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a:xfrm>
            <a:off x="99795" y="7255690"/>
            <a:ext cx="682508" cy="207261"/>
          </a:xfrm>
          <a:prstGeom prst="rect">
            <a:avLst/>
          </a:prstGeom>
          <a:solidFill>
            <a:schemeClr val="bg2"/>
          </a:solidFill>
          <a:ln>
            <a:noFill/>
          </a:ln>
        </p:spPr>
        <p:txBody>
          <a:bodyPr wrap="square" lIns="0" tIns="36000" rIns="0" bIns="18000" anchor="ctr" anchorCtr="0">
            <a:spAutoFit/>
          </a:bodyPr>
          <a:lstStyle>
            <a:lvl1pPr algn="ctr">
              <a:lnSpc>
                <a:spcPct val="120000"/>
              </a:lnSpc>
              <a:defRPr sz="863">
                <a:solidFill>
                  <a:schemeClr val="tx1"/>
                </a:solidFill>
                <a:latin typeface="メイリオ" pitchFamily="50" charset="-128"/>
                <a:ea typeface="メイリオ" pitchFamily="50" charset="-128"/>
                <a:cs typeface="メイリオ" pitchFamily="50" charset="-128"/>
              </a:defRPr>
            </a:lvl1pPr>
          </a:lstStyle>
          <a:p>
            <a:endParaRPr lang="ja-JP" altLang="en-US" dirty="0"/>
          </a:p>
        </p:txBody>
      </p:sp>
      <p:sp>
        <p:nvSpPr>
          <p:cNvPr id="7" name="タイトル 1"/>
          <p:cNvSpPr>
            <a:spLocks noGrp="1"/>
          </p:cNvSpPr>
          <p:nvPr>
            <p:ph type="ctrTitle"/>
          </p:nvPr>
        </p:nvSpPr>
        <p:spPr>
          <a:xfrm>
            <a:off x="877277" y="3224264"/>
            <a:ext cx="8937259" cy="1111202"/>
          </a:xfrm>
        </p:spPr>
        <p:txBody>
          <a:bodyPr anchor="ctr" anchorCtr="0"/>
          <a:lstStyle>
            <a:lvl1pPr algn="ctr">
              <a:lnSpc>
                <a:spcPct val="120000"/>
              </a:lnSpc>
              <a:defRPr sz="3885" b="1">
                <a:solidFill>
                  <a:schemeClr val="tx1"/>
                </a:solidFill>
              </a:defRPr>
            </a:lvl1pPr>
          </a:lstStyle>
          <a:p>
            <a:endParaRPr kumimoji="1" lang="ja-JP" altLang="en-US" dirty="0"/>
          </a:p>
        </p:txBody>
      </p:sp>
    </p:spTree>
    <p:extLst>
      <p:ext uri="{BB962C8B-B14F-4D97-AF65-F5344CB8AC3E}">
        <p14:creationId xmlns:p14="http://schemas.microsoft.com/office/powerpoint/2010/main" val="180434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ナビ#1">
    <p:spTree>
      <p:nvGrpSpPr>
        <p:cNvPr id="1" name=""/>
        <p:cNvGrpSpPr/>
        <p:nvPr/>
      </p:nvGrpSpPr>
      <p:grpSpPr>
        <a:xfrm>
          <a:off x="0" y="0"/>
          <a:ext cx="0" cy="0"/>
          <a:chOff x="0" y="0"/>
          <a:chExt cx="0" cy="0"/>
        </a:xfrm>
      </p:grpSpPr>
      <p:sp>
        <p:nvSpPr>
          <p:cNvPr id="6" name="Rectangle 6"/>
          <p:cNvSpPr>
            <a:spLocks noChangeArrowheads="1"/>
          </p:cNvSpPr>
          <p:nvPr userDrawn="1"/>
        </p:nvSpPr>
        <p:spPr bwMode="gray">
          <a:xfrm>
            <a:off x="0" y="0"/>
            <a:ext cx="1283018" cy="7559675"/>
          </a:xfrm>
          <a:prstGeom prst="rect">
            <a:avLst/>
          </a:prstGeom>
          <a:solidFill>
            <a:schemeClr val="tx2"/>
          </a:solidFill>
          <a:ln>
            <a:noFill/>
          </a:ln>
          <a:effectLst/>
        </p:spPr>
        <p:txBody>
          <a:bodyPr lIns="0" tIns="0" rIns="0" bIns="0" anchor="ctr">
            <a:noAutofit/>
          </a:bodyPr>
          <a:lstStyle/>
          <a:p>
            <a:endParaRPr lang="ja-JP" altLang="en-US" sz="2115"/>
          </a:p>
        </p:txBody>
      </p:sp>
      <p:sp>
        <p:nvSpPr>
          <p:cNvPr id="2" name="タイトル 1"/>
          <p:cNvSpPr>
            <a:spLocks noGrp="1"/>
          </p:cNvSpPr>
          <p:nvPr>
            <p:ph type="title"/>
          </p:nvPr>
        </p:nvSpPr>
        <p:spPr bwMode="white"/>
        <p:txBody>
          <a:bodyPr/>
          <a:lstStyle>
            <a:lvl1pPr>
              <a:defRPr>
                <a:solidFill>
                  <a:schemeClr val="bg1"/>
                </a:solidFill>
              </a:defRPr>
            </a:lvl1pPr>
          </a:lstStyle>
          <a:p>
            <a:r>
              <a:rPr kumimoji="1" lang="ja-JP" altLang="en-US"/>
              <a:t>マスター タイトルの書式設定</a:t>
            </a:r>
          </a:p>
        </p:txBody>
      </p:sp>
      <p:sp>
        <p:nvSpPr>
          <p:cNvPr id="4" name="スライド番号プレースホルダー 5"/>
          <p:cNvSpPr>
            <a:spLocks noGrp="1"/>
          </p:cNvSpPr>
          <p:nvPr>
            <p:ph type="sldNum" sz="quarter" idx="4"/>
          </p:nvPr>
        </p:nvSpPr>
        <p:spPr>
          <a:xfrm>
            <a:off x="8027253" y="7266755"/>
            <a:ext cx="2494756" cy="283419"/>
          </a:xfrm>
          <a:prstGeom prst="rect">
            <a:avLst/>
          </a:prstGeom>
        </p:spPr>
        <p:txBody>
          <a:bodyPr vert="horz" lIns="0" tIns="0" rIns="0" bIns="0" rtlCol="0" anchor="ctr"/>
          <a:lstStyle>
            <a:lvl1pPr algn="r">
              <a:defRPr sz="1079" b="1">
                <a:solidFill>
                  <a:schemeClr val="tx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5" name="フッター プレースホルダー 2"/>
          <p:cNvSpPr>
            <a:spLocks noGrp="1"/>
          </p:cNvSpPr>
          <p:nvPr>
            <p:ph type="ftr" sz="quarter" idx="3"/>
          </p:nvPr>
        </p:nvSpPr>
        <p:spPr bwMode="white">
          <a:xfrm>
            <a:off x="99795" y="7255690"/>
            <a:ext cx="682508" cy="207261"/>
          </a:xfrm>
          <a:prstGeom prst="rect">
            <a:avLst/>
          </a:prstGeom>
          <a:solidFill>
            <a:schemeClr val="bg1">
              <a:alpha val="20000"/>
            </a:schemeClr>
          </a:solidFill>
        </p:spPr>
        <p:txBody>
          <a:bodyPr lIns="0" tIns="36000" rIns="0" bIns="18000" anchor="ctr" anchorCtr="0"/>
          <a:lstStyle>
            <a:lvl1pPr algn="ctr">
              <a:lnSpc>
                <a:spcPct val="120000"/>
              </a:lnSpc>
              <a:defRPr sz="863">
                <a:solidFill>
                  <a:schemeClr val="bg1"/>
                </a:solidFill>
                <a:latin typeface="メイリオ" pitchFamily="50" charset="-128"/>
                <a:ea typeface="メイリオ" pitchFamily="50" charset="-128"/>
                <a:cs typeface="メイリオ" pitchFamily="50" charset="-128"/>
              </a:defRPr>
            </a:lvl1pPr>
          </a:lstStyle>
          <a:p>
            <a:endParaRPr lang="ja-JP" altLang="en-US" dirty="0"/>
          </a:p>
        </p:txBody>
      </p:sp>
    </p:spTree>
    <p:extLst>
      <p:ext uri="{BB962C8B-B14F-4D97-AF65-F5344CB8AC3E}">
        <p14:creationId xmlns:p14="http://schemas.microsoft.com/office/powerpoint/2010/main" val="186165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ナビ#2">
    <p:spTree>
      <p:nvGrpSpPr>
        <p:cNvPr id="1" name=""/>
        <p:cNvGrpSpPr/>
        <p:nvPr/>
      </p:nvGrpSpPr>
      <p:grpSpPr>
        <a:xfrm>
          <a:off x="0" y="0"/>
          <a:ext cx="0" cy="0"/>
          <a:chOff x="0" y="0"/>
          <a:chExt cx="0" cy="0"/>
        </a:xfrm>
      </p:grpSpPr>
      <p:sp>
        <p:nvSpPr>
          <p:cNvPr id="7" name="角丸四角形 6"/>
          <p:cNvSpPr/>
          <p:nvPr userDrawn="1"/>
        </p:nvSpPr>
        <p:spPr bwMode="auto">
          <a:xfrm>
            <a:off x="0" y="0"/>
            <a:ext cx="10691813" cy="7559675"/>
          </a:xfrm>
          <a:prstGeom prst="roundRect">
            <a:avLst>
              <a:gd name="adj" fmla="val 0"/>
            </a:avLst>
          </a:prstGeom>
          <a:solidFill>
            <a:schemeClr val="accent1"/>
          </a:solidFill>
          <a:ln>
            <a:noFill/>
          </a:ln>
          <a:effectLst/>
        </p:spPr>
        <p:txBody>
          <a:bodyPr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a:xfrm>
            <a:off x="682696" y="3328967"/>
            <a:ext cx="9326421" cy="862054"/>
          </a:xfrm>
          <a:ln w="6350">
            <a:solidFill>
              <a:schemeClr val="tx2"/>
            </a:solidFill>
          </a:ln>
        </p:spPr>
        <p:txBody>
          <a:bodyPr wrap="square" lIns="180000" tIns="180000" rIns="180000" bIns="144000">
            <a:spAutoFit/>
          </a:bodyPr>
          <a:lstStyle>
            <a:lvl1pPr algn="ctr">
              <a:lnSpc>
                <a:spcPct val="120000"/>
              </a:lnSpc>
              <a:defRPr sz="3022">
                <a:solidFill>
                  <a:schemeClr val="tx2"/>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a:xfrm>
            <a:off x="99795" y="7255690"/>
            <a:ext cx="682508" cy="207261"/>
          </a:xfrm>
          <a:prstGeom prst="rect">
            <a:avLst/>
          </a:prstGeom>
          <a:solidFill>
            <a:schemeClr val="bg1"/>
          </a:solidFill>
        </p:spPr>
        <p:txBody>
          <a:bodyPr lIns="0" tIns="36000" rIns="0" bIns="18000" anchor="ctr" anchorCtr="0"/>
          <a:lstStyle>
            <a:lvl1pPr algn="ctr">
              <a:lnSpc>
                <a:spcPct val="120000"/>
              </a:lnSpc>
              <a:defRPr sz="863">
                <a:solidFill>
                  <a:schemeClr val="tx2"/>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8027253" y="7266755"/>
            <a:ext cx="2494756" cy="283419"/>
          </a:xfrm>
          <a:prstGeom prst="rect">
            <a:avLst/>
          </a:prstGeom>
        </p:spPr>
        <p:txBody>
          <a:bodyPr vert="horz" lIns="0" tIns="0" rIns="0" bIns="0" rtlCol="0" anchor="ctr"/>
          <a:lstStyle>
            <a:lvl1pPr algn="r">
              <a:defRPr sz="1079" b="1">
                <a:solidFill>
                  <a:schemeClr val="tx2"/>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931643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ナビ#3">
    <p:spTree>
      <p:nvGrpSpPr>
        <p:cNvPr id="1" name=""/>
        <p:cNvGrpSpPr/>
        <p:nvPr/>
      </p:nvGrpSpPr>
      <p:grpSpPr>
        <a:xfrm>
          <a:off x="0" y="0"/>
          <a:ext cx="0" cy="0"/>
          <a:chOff x="0" y="0"/>
          <a:chExt cx="0" cy="0"/>
        </a:xfrm>
      </p:grpSpPr>
      <p:sp>
        <p:nvSpPr>
          <p:cNvPr id="7" name="角丸四角形 6"/>
          <p:cNvSpPr/>
          <p:nvPr userDrawn="1"/>
        </p:nvSpPr>
        <p:spPr bwMode="auto">
          <a:xfrm>
            <a:off x="0" y="0"/>
            <a:ext cx="10691813" cy="7559675"/>
          </a:xfrm>
          <a:prstGeom prst="roundRect">
            <a:avLst>
              <a:gd name="adj" fmla="val 0"/>
            </a:avLst>
          </a:prstGeom>
          <a:solidFill>
            <a:schemeClr val="accent1"/>
          </a:solidFill>
          <a:ln>
            <a:noFill/>
          </a:ln>
          <a:effectLst/>
        </p:spPr>
        <p:txBody>
          <a:bodyPr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a:xfrm>
            <a:off x="682696" y="3290753"/>
            <a:ext cx="9326421" cy="938485"/>
          </a:xfrm>
          <a:ln w="6350">
            <a:noFill/>
          </a:ln>
        </p:spPr>
        <p:txBody>
          <a:bodyPr wrap="square" lIns="180000" tIns="180000" rIns="180000" bIns="144000">
            <a:spAutoFit/>
          </a:bodyPr>
          <a:lstStyle>
            <a:lvl1pPr algn="ctr">
              <a:lnSpc>
                <a:spcPct val="120000"/>
              </a:lnSpc>
              <a:defRPr sz="3454">
                <a:solidFill>
                  <a:schemeClr val="tx2"/>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a:xfrm>
            <a:off x="99795" y="7255690"/>
            <a:ext cx="682508" cy="207261"/>
          </a:xfrm>
          <a:prstGeom prst="rect">
            <a:avLst/>
          </a:prstGeom>
          <a:solidFill>
            <a:schemeClr val="bg1"/>
          </a:solidFill>
        </p:spPr>
        <p:txBody>
          <a:bodyPr lIns="0" tIns="36000" rIns="0" bIns="18000" anchor="ctr" anchorCtr="0"/>
          <a:lstStyle>
            <a:lvl1pPr algn="ctr">
              <a:lnSpc>
                <a:spcPct val="120000"/>
              </a:lnSpc>
              <a:defRPr sz="863">
                <a:solidFill>
                  <a:schemeClr val="tx2"/>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8027253" y="7266755"/>
            <a:ext cx="2494756" cy="283419"/>
          </a:xfrm>
          <a:prstGeom prst="rect">
            <a:avLst/>
          </a:prstGeom>
        </p:spPr>
        <p:txBody>
          <a:bodyPr vert="horz" lIns="0" tIns="0" rIns="0" bIns="0" rtlCol="0" anchor="ctr"/>
          <a:lstStyle>
            <a:lvl1pPr algn="r">
              <a:defRPr sz="1079" b="1">
                <a:solidFill>
                  <a:schemeClr val="tx2"/>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172824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ナビ#4">
    <p:spTree>
      <p:nvGrpSpPr>
        <p:cNvPr id="1" name=""/>
        <p:cNvGrpSpPr/>
        <p:nvPr/>
      </p:nvGrpSpPr>
      <p:grpSpPr>
        <a:xfrm>
          <a:off x="0" y="0"/>
          <a:ext cx="0" cy="0"/>
          <a:chOff x="0" y="0"/>
          <a:chExt cx="0" cy="0"/>
        </a:xfrm>
      </p:grpSpPr>
      <p:sp>
        <p:nvSpPr>
          <p:cNvPr id="7" name="角丸四角形 6"/>
          <p:cNvSpPr/>
          <p:nvPr userDrawn="1"/>
        </p:nvSpPr>
        <p:spPr bwMode="auto">
          <a:xfrm>
            <a:off x="0" y="0"/>
            <a:ext cx="10691813" cy="7559675"/>
          </a:xfrm>
          <a:prstGeom prst="roundRect">
            <a:avLst>
              <a:gd name="adj" fmla="val 0"/>
            </a:avLst>
          </a:prstGeom>
          <a:solidFill>
            <a:schemeClr val="tx2"/>
          </a:solidFill>
          <a:ln>
            <a:noFill/>
          </a:ln>
          <a:effectLst/>
        </p:spPr>
        <p:txBody>
          <a:bodyPr lIns="0" tIns="0" rIns="0" bIns="0" rtlCol="0" anchor="ctr">
            <a:noAutofit/>
          </a:bodyPr>
          <a:lstStyle/>
          <a:p>
            <a:pPr algn="just">
              <a:lnSpc>
                <a:spcPct val="140000"/>
              </a:lnSpc>
              <a:spcBef>
                <a:spcPct val="0"/>
              </a:spcBef>
              <a:spcAft>
                <a:spcPts val="648"/>
              </a:spcAft>
            </a:pPr>
            <a:endParaRPr lang="ja-JP" altLang="en-US" sz="1727" dirty="0">
              <a:solidFill>
                <a:srgbClr val="4D4D4D"/>
              </a:solidFill>
              <a:latin typeface="メイリオ" pitchFamily="50" charset="-128"/>
              <a:ea typeface="メイリオ" pitchFamily="50" charset="-128"/>
              <a:cs typeface="メイリオ" pitchFamily="50" charset="-128"/>
            </a:endParaRPr>
          </a:p>
        </p:txBody>
      </p:sp>
      <p:sp>
        <p:nvSpPr>
          <p:cNvPr id="2" name="タイトル 1"/>
          <p:cNvSpPr>
            <a:spLocks noGrp="1"/>
          </p:cNvSpPr>
          <p:nvPr>
            <p:ph type="title"/>
          </p:nvPr>
        </p:nvSpPr>
        <p:spPr bwMode="gray">
          <a:xfrm>
            <a:off x="682696" y="3290753"/>
            <a:ext cx="9326421" cy="938485"/>
          </a:xfrm>
          <a:ln w="6350">
            <a:noFill/>
          </a:ln>
        </p:spPr>
        <p:txBody>
          <a:bodyPr wrap="square" lIns="180000" tIns="180000" rIns="180000" bIns="144000">
            <a:spAutoFit/>
          </a:bodyPr>
          <a:lstStyle>
            <a:lvl1pPr algn="ctr">
              <a:lnSpc>
                <a:spcPct val="120000"/>
              </a:lnSpc>
              <a:defRPr sz="3454">
                <a:solidFill>
                  <a:schemeClr val="bg1"/>
                </a:solidFill>
              </a:defRPr>
            </a:lvl1pPr>
          </a:lstStyle>
          <a:p>
            <a:r>
              <a:rPr kumimoji="1" lang="ja-JP" altLang="en-US" dirty="0"/>
              <a:t>マスター タイトルの書式設定</a:t>
            </a:r>
          </a:p>
        </p:txBody>
      </p:sp>
      <p:sp>
        <p:nvSpPr>
          <p:cNvPr id="5" name="フッター プレースホルダー 2"/>
          <p:cNvSpPr>
            <a:spLocks noGrp="1"/>
          </p:cNvSpPr>
          <p:nvPr>
            <p:ph type="ftr" sz="quarter" idx="3"/>
          </p:nvPr>
        </p:nvSpPr>
        <p:spPr bwMode="gray">
          <a:xfrm>
            <a:off x="99795" y="7255690"/>
            <a:ext cx="682508" cy="207261"/>
          </a:xfrm>
          <a:prstGeom prst="rect">
            <a:avLst/>
          </a:prstGeom>
          <a:solidFill>
            <a:schemeClr val="bg1">
              <a:alpha val="20000"/>
            </a:schemeClr>
          </a:solidFill>
        </p:spPr>
        <p:txBody>
          <a:bodyPr lIns="0" tIns="36000" rIns="0" bIns="18000" anchor="ctr" anchorCtr="0"/>
          <a:lstStyle>
            <a:lvl1pPr algn="ctr">
              <a:lnSpc>
                <a:spcPct val="120000"/>
              </a:lnSpc>
              <a:defRPr sz="863">
                <a:solidFill>
                  <a:schemeClr val="bg1"/>
                </a:solidFill>
                <a:latin typeface="メイリオ" pitchFamily="50" charset="-128"/>
                <a:ea typeface="メイリオ" pitchFamily="50" charset="-128"/>
                <a:cs typeface="メイリオ" pitchFamily="50" charset="-128"/>
              </a:defRPr>
            </a:lvl1pPr>
          </a:lstStyle>
          <a:p>
            <a:endParaRPr lang="ja-JP" altLang="en-US" dirty="0"/>
          </a:p>
        </p:txBody>
      </p:sp>
      <p:sp>
        <p:nvSpPr>
          <p:cNvPr id="6" name="スライド番号プレースホルダー 5"/>
          <p:cNvSpPr>
            <a:spLocks noGrp="1"/>
          </p:cNvSpPr>
          <p:nvPr>
            <p:ph type="sldNum" sz="quarter" idx="4"/>
          </p:nvPr>
        </p:nvSpPr>
        <p:spPr bwMode="gray">
          <a:xfrm>
            <a:off x="8027253" y="7266755"/>
            <a:ext cx="2494756" cy="283419"/>
          </a:xfrm>
          <a:prstGeom prst="rect">
            <a:avLst/>
          </a:prstGeom>
        </p:spPr>
        <p:txBody>
          <a:bodyPr vert="horz" lIns="0" tIns="0" rIns="0" bIns="0" rtlCol="0" anchor="ctr"/>
          <a:lstStyle>
            <a:lvl1pPr algn="r">
              <a:defRPr sz="1079" b="1">
                <a:solidFill>
                  <a:schemeClr val="bg1"/>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602961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94095" y="168253"/>
            <a:ext cx="10103623" cy="436565"/>
          </a:xfrm>
          <a:prstGeom prst="rect">
            <a:avLst/>
          </a:prstGeom>
        </p:spPr>
        <p:txBody>
          <a:bodyPr vert="horz" lIns="0" tIns="0" rIns="0" bIns="0" rtlCol="0" anchor="ctr">
            <a:noAutofit/>
          </a:bodyPr>
          <a:lstStyle/>
          <a:p>
            <a:r>
              <a:rPr kumimoji="1" lang="ja-JP" altLang="en-US" dirty="0"/>
              <a:t>マスター タイトルの書式設定</a:t>
            </a:r>
          </a:p>
        </p:txBody>
      </p:sp>
      <p:sp>
        <p:nvSpPr>
          <p:cNvPr id="6" name="スライド番号プレースホルダー 5"/>
          <p:cNvSpPr>
            <a:spLocks noGrp="1"/>
          </p:cNvSpPr>
          <p:nvPr>
            <p:ph type="sldNum" sz="quarter" idx="4"/>
          </p:nvPr>
        </p:nvSpPr>
        <p:spPr>
          <a:xfrm>
            <a:off x="8097262" y="7266755"/>
            <a:ext cx="2494756" cy="283419"/>
          </a:xfrm>
          <a:prstGeom prst="rect">
            <a:avLst/>
          </a:prstGeom>
        </p:spPr>
        <p:txBody>
          <a:bodyPr vert="horz" lIns="0" tIns="0" rIns="0" bIns="0" rtlCol="0" anchor="ctr"/>
          <a:lstStyle>
            <a:lvl1pPr algn="r">
              <a:defRPr sz="1079">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5" name="Line 5"/>
          <p:cNvSpPr>
            <a:spLocks noChangeShapeType="1"/>
          </p:cNvSpPr>
          <p:nvPr userDrawn="1"/>
        </p:nvSpPr>
        <p:spPr bwMode="gray">
          <a:xfrm>
            <a:off x="0" y="779471"/>
            <a:ext cx="10691813" cy="0"/>
          </a:xfrm>
          <a:prstGeom prst="line">
            <a:avLst/>
          </a:prstGeom>
          <a:noFill/>
          <a:ln w="57150">
            <a:solidFill>
              <a:schemeClr val="tx2">
                <a:lumMod val="50000"/>
              </a:schemeClr>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lIns="0" tIns="0" rIns="0" bIns="0"/>
          <a:lstStyle/>
          <a:p>
            <a:endParaRPr lang="ja-JP" altLang="en-US" sz="2115"/>
          </a:p>
        </p:txBody>
      </p:sp>
      <p:pic>
        <p:nvPicPr>
          <p:cNvPr id="8" name="Picture 7" descr="pd素材集#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09752" y="7311186"/>
            <a:ext cx="1651748" cy="15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3356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07" r:id="rId3"/>
  </p:sldLayoutIdLst>
  <p:hf hdr="0" ftr="0" dt="0"/>
  <p:txStyles>
    <p:titleStyle>
      <a:lvl1pPr algn="l" defTabSz="986912" rtl="0" eaLnBrk="1" latinLnBrk="0" hangingPunct="1">
        <a:spcBef>
          <a:spcPct val="0"/>
        </a:spcBef>
        <a:buNone/>
        <a:defRPr kumimoji="1" sz="2374" kern="1200">
          <a:solidFill>
            <a:srgbClr val="4D4D4D"/>
          </a:solidFill>
          <a:latin typeface="メイリオ" pitchFamily="50" charset="-128"/>
          <a:ea typeface="メイリオ" pitchFamily="50" charset="-128"/>
          <a:cs typeface="メイリオ" pitchFamily="50" charset="-128"/>
        </a:defRPr>
      </a:lvl1pPr>
    </p:titleStyle>
    <p:bodyStyle>
      <a:lvl1pPr marL="370092" indent="-370092" algn="l" defTabSz="986912" rtl="0" eaLnBrk="1" latinLnBrk="0" hangingPunct="1">
        <a:spcBef>
          <a:spcPct val="20000"/>
        </a:spcBef>
        <a:buFont typeface="Arial" pitchFamily="34" charset="0"/>
        <a:buChar char="•"/>
        <a:defRPr kumimoji="1" sz="3454" kern="1200">
          <a:solidFill>
            <a:schemeClr val="tx1"/>
          </a:solidFill>
          <a:latin typeface="+mn-lt"/>
          <a:ea typeface="+mn-ea"/>
          <a:cs typeface="+mn-cs"/>
        </a:defRPr>
      </a:lvl1pPr>
      <a:lvl2pPr marL="801866" indent="-308410" algn="l" defTabSz="986912" rtl="0" eaLnBrk="1" latinLnBrk="0" hangingPunct="1">
        <a:spcBef>
          <a:spcPct val="20000"/>
        </a:spcBef>
        <a:buFont typeface="Arial" pitchFamily="34" charset="0"/>
        <a:buChar char="–"/>
        <a:defRPr kumimoji="1" sz="3022" kern="1200">
          <a:solidFill>
            <a:schemeClr val="tx1"/>
          </a:solidFill>
          <a:latin typeface="+mn-lt"/>
          <a:ea typeface="+mn-ea"/>
          <a:cs typeface="+mn-cs"/>
        </a:defRPr>
      </a:lvl2pPr>
      <a:lvl3pPr marL="1233640" indent="-246728" algn="l" defTabSz="986912" rtl="0" eaLnBrk="1" latinLnBrk="0" hangingPunct="1">
        <a:spcBef>
          <a:spcPct val="20000"/>
        </a:spcBef>
        <a:buFont typeface="Arial" pitchFamily="34" charset="0"/>
        <a:buChar char="•"/>
        <a:defRPr kumimoji="1" sz="2590" kern="1200">
          <a:solidFill>
            <a:schemeClr val="tx1"/>
          </a:solidFill>
          <a:latin typeface="+mn-lt"/>
          <a:ea typeface="+mn-ea"/>
          <a:cs typeface="+mn-cs"/>
        </a:defRPr>
      </a:lvl3pPr>
      <a:lvl4pPr marL="1727096"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4pPr>
      <a:lvl5pPr marL="2220552"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5pPr>
      <a:lvl6pPr marL="2714008"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6pPr>
      <a:lvl7pPr marL="3207464"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7pPr>
      <a:lvl8pPr marL="3700920"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8pPr>
      <a:lvl9pPr marL="4194376"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9pPr>
    </p:bodyStyle>
    <p:otherStyle>
      <a:defPPr>
        <a:defRPr lang="ja-JP"/>
      </a:defPPr>
      <a:lvl1pPr marL="0" algn="l" defTabSz="986912" rtl="0" eaLnBrk="1" latinLnBrk="0" hangingPunct="1">
        <a:defRPr kumimoji="1" sz="1943" kern="1200">
          <a:solidFill>
            <a:schemeClr val="tx1"/>
          </a:solidFill>
          <a:latin typeface="+mn-lt"/>
          <a:ea typeface="+mn-ea"/>
          <a:cs typeface="+mn-cs"/>
        </a:defRPr>
      </a:lvl1pPr>
      <a:lvl2pPr marL="493456" algn="l" defTabSz="986912" rtl="0" eaLnBrk="1" latinLnBrk="0" hangingPunct="1">
        <a:defRPr kumimoji="1" sz="1943" kern="1200">
          <a:solidFill>
            <a:schemeClr val="tx1"/>
          </a:solidFill>
          <a:latin typeface="+mn-lt"/>
          <a:ea typeface="+mn-ea"/>
          <a:cs typeface="+mn-cs"/>
        </a:defRPr>
      </a:lvl2pPr>
      <a:lvl3pPr marL="986912" algn="l" defTabSz="986912" rtl="0" eaLnBrk="1" latinLnBrk="0" hangingPunct="1">
        <a:defRPr kumimoji="1" sz="1943" kern="1200">
          <a:solidFill>
            <a:schemeClr val="tx1"/>
          </a:solidFill>
          <a:latin typeface="+mn-lt"/>
          <a:ea typeface="+mn-ea"/>
          <a:cs typeface="+mn-cs"/>
        </a:defRPr>
      </a:lvl3pPr>
      <a:lvl4pPr marL="1480368" algn="l" defTabSz="986912" rtl="0" eaLnBrk="1" latinLnBrk="0" hangingPunct="1">
        <a:defRPr kumimoji="1" sz="1943" kern="1200">
          <a:solidFill>
            <a:schemeClr val="tx1"/>
          </a:solidFill>
          <a:latin typeface="+mn-lt"/>
          <a:ea typeface="+mn-ea"/>
          <a:cs typeface="+mn-cs"/>
        </a:defRPr>
      </a:lvl4pPr>
      <a:lvl5pPr marL="1973824" algn="l" defTabSz="986912" rtl="0" eaLnBrk="1" latinLnBrk="0" hangingPunct="1">
        <a:defRPr kumimoji="1" sz="1943" kern="1200">
          <a:solidFill>
            <a:schemeClr val="tx1"/>
          </a:solidFill>
          <a:latin typeface="+mn-lt"/>
          <a:ea typeface="+mn-ea"/>
          <a:cs typeface="+mn-cs"/>
        </a:defRPr>
      </a:lvl5pPr>
      <a:lvl6pPr marL="2467280" algn="l" defTabSz="986912" rtl="0" eaLnBrk="1" latinLnBrk="0" hangingPunct="1">
        <a:defRPr kumimoji="1" sz="1943" kern="1200">
          <a:solidFill>
            <a:schemeClr val="tx1"/>
          </a:solidFill>
          <a:latin typeface="+mn-lt"/>
          <a:ea typeface="+mn-ea"/>
          <a:cs typeface="+mn-cs"/>
        </a:defRPr>
      </a:lvl6pPr>
      <a:lvl7pPr marL="2960736" algn="l" defTabSz="986912" rtl="0" eaLnBrk="1" latinLnBrk="0" hangingPunct="1">
        <a:defRPr kumimoji="1" sz="1943" kern="1200">
          <a:solidFill>
            <a:schemeClr val="tx1"/>
          </a:solidFill>
          <a:latin typeface="+mn-lt"/>
          <a:ea typeface="+mn-ea"/>
          <a:cs typeface="+mn-cs"/>
        </a:defRPr>
      </a:lvl7pPr>
      <a:lvl8pPr marL="3454192" algn="l" defTabSz="986912" rtl="0" eaLnBrk="1" latinLnBrk="0" hangingPunct="1">
        <a:defRPr kumimoji="1" sz="1943" kern="1200">
          <a:solidFill>
            <a:schemeClr val="tx1"/>
          </a:solidFill>
          <a:latin typeface="+mn-lt"/>
          <a:ea typeface="+mn-ea"/>
          <a:cs typeface="+mn-cs"/>
        </a:defRPr>
      </a:lvl8pPr>
      <a:lvl9pPr marL="3947648" algn="l" defTabSz="986912" rtl="0" eaLnBrk="1" latinLnBrk="0" hangingPunct="1">
        <a:defRPr kumimoji="1" sz="194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097262" y="7266755"/>
            <a:ext cx="2494756" cy="283419"/>
          </a:xfrm>
          <a:prstGeom prst="rect">
            <a:avLst/>
          </a:prstGeom>
        </p:spPr>
        <p:txBody>
          <a:bodyPr vert="horz" lIns="0" tIns="0" rIns="0" bIns="0" rtlCol="0" anchor="ctr"/>
          <a:lstStyle>
            <a:lvl1pPr algn="r">
              <a:defRPr sz="1079">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9" name="Rectangle 6"/>
          <p:cNvSpPr>
            <a:spLocks noChangeArrowheads="1"/>
          </p:cNvSpPr>
          <p:nvPr userDrawn="1"/>
        </p:nvSpPr>
        <p:spPr bwMode="black">
          <a:xfrm>
            <a:off x="0" y="3617101"/>
            <a:ext cx="2042410" cy="325474"/>
          </a:xfrm>
          <a:prstGeom prst="rect">
            <a:avLst/>
          </a:prstGeom>
          <a:solidFill>
            <a:srgbClr val="C00000"/>
          </a:solidFill>
          <a:ln>
            <a:noFill/>
          </a:ln>
          <a:effectLst/>
        </p:spPr>
        <p:txBody>
          <a:bodyPr lIns="0" tIns="0" rIns="0" bIns="0" anchor="ctr">
            <a:spAutoFit/>
          </a:bodyPr>
          <a:lstStyle/>
          <a:p>
            <a:endParaRPr lang="ja-JP" altLang="en-US" sz="2115"/>
          </a:p>
        </p:txBody>
      </p:sp>
      <p:sp>
        <p:nvSpPr>
          <p:cNvPr id="2" name="タイトル プレースホルダー 1"/>
          <p:cNvSpPr>
            <a:spLocks noGrp="1"/>
          </p:cNvSpPr>
          <p:nvPr>
            <p:ph type="title"/>
          </p:nvPr>
        </p:nvSpPr>
        <p:spPr bwMode="white">
          <a:xfrm>
            <a:off x="294095" y="168253"/>
            <a:ext cx="10103623" cy="436565"/>
          </a:xfrm>
          <a:prstGeom prst="rect">
            <a:avLst/>
          </a:prstGeom>
        </p:spPr>
        <p:txBody>
          <a:bodyPr vert="horz" lIns="0" tIns="0" rIns="0" bIns="0" rtlCol="0" anchor="ctr">
            <a:noAutofit/>
          </a:bodyPr>
          <a:lstStyle/>
          <a:p>
            <a:r>
              <a:rPr kumimoji="1" lang="ja-JP" altLang="en-US" dirty="0"/>
              <a:t>マスター タイトルの書式設定</a:t>
            </a:r>
          </a:p>
        </p:txBody>
      </p:sp>
      <p:pic>
        <p:nvPicPr>
          <p:cNvPr id="5" name="Picture 7" descr="pd素材集#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09752" y="7311186"/>
            <a:ext cx="1651748" cy="15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02081"/>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986912" rtl="0" eaLnBrk="1" latinLnBrk="0" hangingPunct="1">
        <a:spcBef>
          <a:spcPct val="0"/>
        </a:spcBef>
        <a:buNone/>
        <a:defRPr kumimoji="1" sz="2374" kern="1200">
          <a:solidFill>
            <a:srgbClr val="FFFFFF"/>
          </a:solidFill>
          <a:latin typeface="メイリオ" pitchFamily="50" charset="-128"/>
          <a:ea typeface="メイリオ" pitchFamily="50" charset="-128"/>
          <a:cs typeface="メイリオ" pitchFamily="50" charset="-128"/>
        </a:defRPr>
      </a:lvl1pPr>
    </p:titleStyle>
    <p:bodyStyle>
      <a:lvl1pPr marL="370092" indent="-370092" algn="l" defTabSz="986912" rtl="0" eaLnBrk="1" latinLnBrk="0" hangingPunct="1">
        <a:spcBef>
          <a:spcPct val="20000"/>
        </a:spcBef>
        <a:buFont typeface="Arial" pitchFamily="34" charset="0"/>
        <a:buChar char="•"/>
        <a:defRPr kumimoji="1" sz="3454" kern="1200">
          <a:solidFill>
            <a:schemeClr val="tx1"/>
          </a:solidFill>
          <a:latin typeface="+mn-lt"/>
          <a:ea typeface="+mn-ea"/>
          <a:cs typeface="+mn-cs"/>
        </a:defRPr>
      </a:lvl1pPr>
      <a:lvl2pPr marL="801866" indent="-308410" algn="l" defTabSz="986912" rtl="0" eaLnBrk="1" latinLnBrk="0" hangingPunct="1">
        <a:spcBef>
          <a:spcPct val="20000"/>
        </a:spcBef>
        <a:buFont typeface="Arial" pitchFamily="34" charset="0"/>
        <a:buChar char="–"/>
        <a:defRPr kumimoji="1" sz="3022" kern="1200">
          <a:solidFill>
            <a:schemeClr val="tx1"/>
          </a:solidFill>
          <a:latin typeface="+mn-lt"/>
          <a:ea typeface="+mn-ea"/>
          <a:cs typeface="+mn-cs"/>
        </a:defRPr>
      </a:lvl2pPr>
      <a:lvl3pPr marL="1233640" indent="-246728" algn="l" defTabSz="986912" rtl="0" eaLnBrk="1" latinLnBrk="0" hangingPunct="1">
        <a:spcBef>
          <a:spcPct val="20000"/>
        </a:spcBef>
        <a:buFont typeface="Arial" pitchFamily="34" charset="0"/>
        <a:buChar char="•"/>
        <a:defRPr kumimoji="1" sz="2590" kern="1200">
          <a:solidFill>
            <a:schemeClr val="tx1"/>
          </a:solidFill>
          <a:latin typeface="+mn-lt"/>
          <a:ea typeface="+mn-ea"/>
          <a:cs typeface="+mn-cs"/>
        </a:defRPr>
      </a:lvl3pPr>
      <a:lvl4pPr marL="1727096"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4pPr>
      <a:lvl5pPr marL="2220552"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5pPr>
      <a:lvl6pPr marL="2714008"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6pPr>
      <a:lvl7pPr marL="3207464"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7pPr>
      <a:lvl8pPr marL="3700920"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8pPr>
      <a:lvl9pPr marL="4194376"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9pPr>
    </p:bodyStyle>
    <p:otherStyle>
      <a:defPPr>
        <a:defRPr lang="ja-JP"/>
      </a:defPPr>
      <a:lvl1pPr marL="0" algn="l" defTabSz="986912" rtl="0" eaLnBrk="1" latinLnBrk="0" hangingPunct="1">
        <a:defRPr kumimoji="1" sz="1943" kern="1200">
          <a:solidFill>
            <a:schemeClr val="tx1"/>
          </a:solidFill>
          <a:latin typeface="+mn-lt"/>
          <a:ea typeface="+mn-ea"/>
          <a:cs typeface="+mn-cs"/>
        </a:defRPr>
      </a:lvl1pPr>
      <a:lvl2pPr marL="493456" algn="l" defTabSz="986912" rtl="0" eaLnBrk="1" latinLnBrk="0" hangingPunct="1">
        <a:defRPr kumimoji="1" sz="1943" kern="1200">
          <a:solidFill>
            <a:schemeClr val="tx1"/>
          </a:solidFill>
          <a:latin typeface="+mn-lt"/>
          <a:ea typeface="+mn-ea"/>
          <a:cs typeface="+mn-cs"/>
        </a:defRPr>
      </a:lvl2pPr>
      <a:lvl3pPr marL="986912" algn="l" defTabSz="986912" rtl="0" eaLnBrk="1" latinLnBrk="0" hangingPunct="1">
        <a:defRPr kumimoji="1" sz="1943" kern="1200">
          <a:solidFill>
            <a:schemeClr val="tx1"/>
          </a:solidFill>
          <a:latin typeface="+mn-lt"/>
          <a:ea typeface="+mn-ea"/>
          <a:cs typeface="+mn-cs"/>
        </a:defRPr>
      </a:lvl3pPr>
      <a:lvl4pPr marL="1480368" algn="l" defTabSz="986912" rtl="0" eaLnBrk="1" latinLnBrk="0" hangingPunct="1">
        <a:defRPr kumimoji="1" sz="1943" kern="1200">
          <a:solidFill>
            <a:schemeClr val="tx1"/>
          </a:solidFill>
          <a:latin typeface="+mn-lt"/>
          <a:ea typeface="+mn-ea"/>
          <a:cs typeface="+mn-cs"/>
        </a:defRPr>
      </a:lvl4pPr>
      <a:lvl5pPr marL="1973824" algn="l" defTabSz="986912" rtl="0" eaLnBrk="1" latinLnBrk="0" hangingPunct="1">
        <a:defRPr kumimoji="1" sz="1943" kern="1200">
          <a:solidFill>
            <a:schemeClr val="tx1"/>
          </a:solidFill>
          <a:latin typeface="+mn-lt"/>
          <a:ea typeface="+mn-ea"/>
          <a:cs typeface="+mn-cs"/>
        </a:defRPr>
      </a:lvl5pPr>
      <a:lvl6pPr marL="2467280" algn="l" defTabSz="986912" rtl="0" eaLnBrk="1" latinLnBrk="0" hangingPunct="1">
        <a:defRPr kumimoji="1" sz="1943" kern="1200">
          <a:solidFill>
            <a:schemeClr val="tx1"/>
          </a:solidFill>
          <a:latin typeface="+mn-lt"/>
          <a:ea typeface="+mn-ea"/>
          <a:cs typeface="+mn-cs"/>
        </a:defRPr>
      </a:lvl6pPr>
      <a:lvl7pPr marL="2960736" algn="l" defTabSz="986912" rtl="0" eaLnBrk="1" latinLnBrk="0" hangingPunct="1">
        <a:defRPr kumimoji="1" sz="1943" kern="1200">
          <a:solidFill>
            <a:schemeClr val="tx1"/>
          </a:solidFill>
          <a:latin typeface="+mn-lt"/>
          <a:ea typeface="+mn-ea"/>
          <a:cs typeface="+mn-cs"/>
        </a:defRPr>
      </a:lvl7pPr>
      <a:lvl8pPr marL="3454192" algn="l" defTabSz="986912" rtl="0" eaLnBrk="1" latinLnBrk="0" hangingPunct="1">
        <a:defRPr kumimoji="1" sz="1943" kern="1200">
          <a:solidFill>
            <a:schemeClr val="tx1"/>
          </a:solidFill>
          <a:latin typeface="+mn-lt"/>
          <a:ea typeface="+mn-ea"/>
          <a:cs typeface="+mn-cs"/>
        </a:defRPr>
      </a:lvl8pPr>
      <a:lvl9pPr marL="3947648" algn="l" defTabSz="986912" rtl="0" eaLnBrk="1" latinLnBrk="0" hangingPunct="1">
        <a:defRPr kumimoji="1" sz="194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94095" y="168253"/>
            <a:ext cx="10103623" cy="436565"/>
          </a:xfrm>
          <a:prstGeom prst="rect">
            <a:avLst/>
          </a:prstGeom>
        </p:spPr>
        <p:txBody>
          <a:bodyPr vert="horz" lIns="0" tIns="0" rIns="0" bIns="0" rtlCol="0" anchor="ctr">
            <a:noAutofit/>
          </a:bodyPr>
          <a:lstStyle/>
          <a:p>
            <a:r>
              <a:rPr kumimoji="1" lang="ja-JP" altLang="en-US" dirty="0"/>
              <a:t>マスター タイトルの書式設定</a:t>
            </a:r>
          </a:p>
        </p:txBody>
      </p:sp>
      <p:sp>
        <p:nvSpPr>
          <p:cNvPr id="6" name="フッター プレースホルダー 3"/>
          <p:cNvSpPr>
            <a:spLocks noGrp="1"/>
          </p:cNvSpPr>
          <p:nvPr>
            <p:ph type="ftr" sz="quarter" idx="3"/>
          </p:nvPr>
        </p:nvSpPr>
        <p:spPr>
          <a:xfrm>
            <a:off x="99795" y="7255690"/>
            <a:ext cx="682508" cy="207261"/>
          </a:xfrm>
          <a:prstGeom prst="rect">
            <a:avLst/>
          </a:prstGeom>
          <a:solidFill>
            <a:srgbClr val="EAEAEA"/>
          </a:solidFill>
          <a:ln>
            <a:noFill/>
          </a:ln>
        </p:spPr>
        <p:txBody>
          <a:bodyPr wrap="square" lIns="0" tIns="36000" rIns="0" bIns="18000" anchor="ctr" anchorCtr="0">
            <a:spAutoFit/>
          </a:bodyPr>
          <a:lstStyle>
            <a:lvl1pPr algn="ctr">
              <a:lnSpc>
                <a:spcPct val="120000"/>
              </a:lnSpc>
              <a:defRPr sz="863">
                <a:solidFill>
                  <a:srgbClr val="4D4D4D"/>
                </a:solidFill>
                <a:latin typeface="メイリオ" pitchFamily="50" charset="-128"/>
                <a:ea typeface="メイリオ" pitchFamily="50" charset="-128"/>
                <a:cs typeface="メイリオ" pitchFamily="50" charset="-128"/>
              </a:defRPr>
            </a:lvl1pPr>
          </a:lstStyle>
          <a:p>
            <a:endParaRPr lang="ja-JP" altLang="en-US" dirty="0"/>
          </a:p>
        </p:txBody>
      </p:sp>
    </p:spTree>
    <p:extLst>
      <p:ext uri="{BB962C8B-B14F-4D97-AF65-F5344CB8AC3E}">
        <p14:creationId xmlns:p14="http://schemas.microsoft.com/office/powerpoint/2010/main" val="75895305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ftr="0" dt="0"/>
  <p:txStyles>
    <p:titleStyle>
      <a:lvl1pPr algn="l" defTabSz="986912" rtl="0" eaLnBrk="1" latinLnBrk="0" hangingPunct="1">
        <a:spcBef>
          <a:spcPct val="0"/>
        </a:spcBef>
        <a:buNone/>
        <a:defRPr kumimoji="1" sz="2374" kern="1200">
          <a:solidFill>
            <a:schemeClr val="tx1"/>
          </a:solidFill>
          <a:latin typeface="メイリオ" pitchFamily="50" charset="-128"/>
          <a:ea typeface="メイリオ" pitchFamily="50" charset="-128"/>
          <a:cs typeface="メイリオ" pitchFamily="50" charset="-128"/>
        </a:defRPr>
      </a:lvl1pPr>
    </p:titleStyle>
    <p:bodyStyle>
      <a:lvl1pPr marL="370092" indent="-370092" algn="l" defTabSz="986912" rtl="0" eaLnBrk="1" latinLnBrk="0" hangingPunct="1">
        <a:spcBef>
          <a:spcPct val="20000"/>
        </a:spcBef>
        <a:buFont typeface="Arial" pitchFamily="34" charset="0"/>
        <a:buChar char="•"/>
        <a:defRPr kumimoji="1" sz="3454" kern="1200">
          <a:solidFill>
            <a:schemeClr val="tx1"/>
          </a:solidFill>
          <a:latin typeface="+mn-lt"/>
          <a:ea typeface="+mn-ea"/>
          <a:cs typeface="+mn-cs"/>
        </a:defRPr>
      </a:lvl1pPr>
      <a:lvl2pPr marL="801866" indent="-308410" algn="l" defTabSz="986912" rtl="0" eaLnBrk="1" latinLnBrk="0" hangingPunct="1">
        <a:spcBef>
          <a:spcPct val="20000"/>
        </a:spcBef>
        <a:buFont typeface="Arial" pitchFamily="34" charset="0"/>
        <a:buChar char="–"/>
        <a:defRPr kumimoji="1" sz="3022" kern="1200">
          <a:solidFill>
            <a:schemeClr val="tx1"/>
          </a:solidFill>
          <a:latin typeface="+mn-lt"/>
          <a:ea typeface="+mn-ea"/>
          <a:cs typeface="+mn-cs"/>
        </a:defRPr>
      </a:lvl2pPr>
      <a:lvl3pPr marL="1233640" indent="-246728" algn="l" defTabSz="986912" rtl="0" eaLnBrk="1" latinLnBrk="0" hangingPunct="1">
        <a:spcBef>
          <a:spcPct val="20000"/>
        </a:spcBef>
        <a:buFont typeface="Arial" pitchFamily="34" charset="0"/>
        <a:buChar char="•"/>
        <a:defRPr kumimoji="1" sz="2590" kern="1200">
          <a:solidFill>
            <a:schemeClr val="tx1"/>
          </a:solidFill>
          <a:latin typeface="+mn-lt"/>
          <a:ea typeface="+mn-ea"/>
          <a:cs typeface="+mn-cs"/>
        </a:defRPr>
      </a:lvl3pPr>
      <a:lvl4pPr marL="1727096"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4pPr>
      <a:lvl5pPr marL="2220552"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5pPr>
      <a:lvl6pPr marL="2714008"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6pPr>
      <a:lvl7pPr marL="3207464"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7pPr>
      <a:lvl8pPr marL="3700920"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8pPr>
      <a:lvl9pPr marL="4194376" indent="-246728" algn="l" defTabSz="986912" rtl="0" eaLnBrk="1" latinLnBrk="0" hangingPunct="1">
        <a:spcBef>
          <a:spcPct val="20000"/>
        </a:spcBef>
        <a:buFont typeface="Arial" pitchFamily="34" charset="0"/>
        <a:buChar char="•"/>
        <a:defRPr kumimoji="1" sz="2159" kern="1200">
          <a:solidFill>
            <a:schemeClr val="tx1"/>
          </a:solidFill>
          <a:latin typeface="+mn-lt"/>
          <a:ea typeface="+mn-ea"/>
          <a:cs typeface="+mn-cs"/>
        </a:defRPr>
      </a:lvl9pPr>
    </p:bodyStyle>
    <p:otherStyle>
      <a:defPPr>
        <a:defRPr lang="ja-JP"/>
      </a:defPPr>
      <a:lvl1pPr marL="0" algn="l" defTabSz="986912" rtl="0" eaLnBrk="1" latinLnBrk="0" hangingPunct="1">
        <a:defRPr kumimoji="1" sz="1943" kern="1200">
          <a:solidFill>
            <a:schemeClr val="tx1"/>
          </a:solidFill>
          <a:latin typeface="+mn-lt"/>
          <a:ea typeface="+mn-ea"/>
          <a:cs typeface="+mn-cs"/>
        </a:defRPr>
      </a:lvl1pPr>
      <a:lvl2pPr marL="493456" algn="l" defTabSz="986912" rtl="0" eaLnBrk="1" latinLnBrk="0" hangingPunct="1">
        <a:defRPr kumimoji="1" sz="1943" kern="1200">
          <a:solidFill>
            <a:schemeClr val="tx1"/>
          </a:solidFill>
          <a:latin typeface="+mn-lt"/>
          <a:ea typeface="+mn-ea"/>
          <a:cs typeface="+mn-cs"/>
        </a:defRPr>
      </a:lvl2pPr>
      <a:lvl3pPr marL="986912" algn="l" defTabSz="986912" rtl="0" eaLnBrk="1" latinLnBrk="0" hangingPunct="1">
        <a:defRPr kumimoji="1" sz="1943" kern="1200">
          <a:solidFill>
            <a:schemeClr val="tx1"/>
          </a:solidFill>
          <a:latin typeface="+mn-lt"/>
          <a:ea typeface="+mn-ea"/>
          <a:cs typeface="+mn-cs"/>
        </a:defRPr>
      </a:lvl3pPr>
      <a:lvl4pPr marL="1480368" algn="l" defTabSz="986912" rtl="0" eaLnBrk="1" latinLnBrk="0" hangingPunct="1">
        <a:defRPr kumimoji="1" sz="1943" kern="1200">
          <a:solidFill>
            <a:schemeClr val="tx1"/>
          </a:solidFill>
          <a:latin typeface="+mn-lt"/>
          <a:ea typeface="+mn-ea"/>
          <a:cs typeface="+mn-cs"/>
        </a:defRPr>
      </a:lvl4pPr>
      <a:lvl5pPr marL="1973824" algn="l" defTabSz="986912" rtl="0" eaLnBrk="1" latinLnBrk="0" hangingPunct="1">
        <a:defRPr kumimoji="1" sz="1943" kern="1200">
          <a:solidFill>
            <a:schemeClr val="tx1"/>
          </a:solidFill>
          <a:latin typeface="+mn-lt"/>
          <a:ea typeface="+mn-ea"/>
          <a:cs typeface="+mn-cs"/>
        </a:defRPr>
      </a:lvl5pPr>
      <a:lvl6pPr marL="2467280" algn="l" defTabSz="986912" rtl="0" eaLnBrk="1" latinLnBrk="0" hangingPunct="1">
        <a:defRPr kumimoji="1" sz="1943" kern="1200">
          <a:solidFill>
            <a:schemeClr val="tx1"/>
          </a:solidFill>
          <a:latin typeface="+mn-lt"/>
          <a:ea typeface="+mn-ea"/>
          <a:cs typeface="+mn-cs"/>
        </a:defRPr>
      </a:lvl6pPr>
      <a:lvl7pPr marL="2960736" algn="l" defTabSz="986912" rtl="0" eaLnBrk="1" latinLnBrk="0" hangingPunct="1">
        <a:defRPr kumimoji="1" sz="1943" kern="1200">
          <a:solidFill>
            <a:schemeClr val="tx1"/>
          </a:solidFill>
          <a:latin typeface="+mn-lt"/>
          <a:ea typeface="+mn-ea"/>
          <a:cs typeface="+mn-cs"/>
        </a:defRPr>
      </a:lvl7pPr>
      <a:lvl8pPr marL="3454192" algn="l" defTabSz="986912" rtl="0" eaLnBrk="1" latinLnBrk="0" hangingPunct="1">
        <a:defRPr kumimoji="1" sz="1943" kern="1200">
          <a:solidFill>
            <a:schemeClr val="tx1"/>
          </a:solidFill>
          <a:latin typeface="+mn-lt"/>
          <a:ea typeface="+mn-ea"/>
          <a:cs typeface="+mn-cs"/>
        </a:defRPr>
      </a:lvl8pPr>
      <a:lvl9pPr marL="3947648" algn="l" defTabSz="986912" rtl="0" eaLnBrk="1" latinLnBrk="0" hangingPunct="1">
        <a:defRPr kumimoji="1" sz="194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CEFEB14C-65F1-4503-A4C5-DD2ABAB8DF9D}" type="slidenum">
              <a:rPr kumimoji="1" lang="ja-JP" altLang="en-US" smtClean="0"/>
              <a:t>‹#›</a:t>
            </a:fld>
            <a:endParaRPr kumimoji="1" lang="ja-JP" altLang="en-US"/>
          </a:p>
        </p:txBody>
      </p:sp>
    </p:spTree>
    <p:extLst>
      <p:ext uri="{BB962C8B-B14F-4D97-AF65-F5344CB8AC3E}">
        <p14:creationId xmlns:p14="http://schemas.microsoft.com/office/powerpoint/2010/main" val="39064440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2.xml"/><Relationship Id="rId6" Type="http://schemas.openxmlformats.org/officeDocument/2006/relationships/image" Target="../media/image6.jp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g"/><Relationship Id="rId9" Type="http://schemas.openxmlformats.org/officeDocument/2006/relationships/image" Target="../media/image9.jpe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14.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室内, 建物 が含まれている画像&#10;&#10;高い精度で生成された説明">
            <a:extLst>
              <a:ext uri="{FF2B5EF4-FFF2-40B4-BE49-F238E27FC236}">
                <a16:creationId xmlns:a16="http://schemas.microsoft.com/office/drawing/2014/main" id="{AA902A07-A494-4272-A563-F2D3FF1D2252}"/>
              </a:ext>
            </a:extLst>
          </p:cNvPr>
          <p:cNvPicPr>
            <a:picLocks noChangeAspect="1"/>
          </p:cNvPicPr>
          <p:nvPr/>
        </p:nvPicPr>
        <p:blipFill rotWithShape="1">
          <a:blip r:embed="rId2">
            <a:extLst>
              <a:ext uri="{28A0092B-C50C-407E-A947-70E740481C1C}">
                <a14:useLocalDpi xmlns:a14="http://schemas.microsoft.com/office/drawing/2010/main" val="0"/>
              </a:ext>
            </a:extLst>
          </a:blip>
          <a:srcRect t="-5507" b="-5507"/>
          <a:stretch/>
        </p:blipFill>
        <p:spPr>
          <a:xfrm>
            <a:off x="2036124" y="466344"/>
            <a:ext cx="1942788" cy="1294059"/>
          </a:xfrm>
          <a:prstGeom prst="rect">
            <a:avLst/>
          </a:prstGeom>
        </p:spPr>
      </p:pic>
      <p:pic>
        <p:nvPicPr>
          <p:cNvPr id="33" name="図 32" descr="人, 窓, 屋外, 建物 が含まれている画像&#10;&#10;高い精度で生成された説明">
            <a:extLst>
              <a:ext uri="{FF2B5EF4-FFF2-40B4-BE49-F238E27FC236}">
                <a16:creationId xmlns:a16="http://schemas.microsoft.com/office/drawing/2014/main" id="{C17E9C54-A878-4105-9FEC-8BCAEC2EDB49}"/>
              </a:ext>
            </a:extLst>
          </p:cNvPr>
          <p:cNvPicPr>
            <a:picLocks noChangeAspect="1"/>
          </p:cNvPicPr>
          <p:nvPr/>
        </p:nvPicPr>
        <p:blipFill rotWithShape="1">
          <a:blip r:embed="rId3">
            <a:extLst>
              <a:ext uri="{28A0092B-C50C-407E-A947-70E740481C1C}">
                <a14:useLocalDpi xmlns:a14="http://schemas.microsoft.com/office/drawing/2010/main" val="0"/>
              </a:ext>
            </a:extLst>
          </a:blip>
          <a:srcRect t="-5556" b="-5556"/>
          <a:stretch/>
        </p:blipFill>
        <p:spPr>
          <a:xfrm>
            <a:off x="0" y="465211"/>
            <a:ext cx="1942788" cy="1295192"/>
          </a:xfrm>
          <a:prstGeom prst="rect">
            <a:avLst/>
          </a:prstGeom>
        </p:spPr>
      </p:pic>
      <p:pic>
        <p:nvPicPr>
          <p:cNvPr id="26" name="図 25" descr="人, テーブル, 室内 が含まれている画像&#10;&#10;非常に高い精度で生成された説明">
            <a:extLst>
              <a:ext uri="{FF2B5EF4-FFF2-40B4-BE49-F238E27FC236}">
                <a16:creationId xmlns:a16="http://schemas.microsoft.com/office/drawing/2014/main" id="{CE17A10E-0838-4CA8-AB01-DD5A9CC321B4}"/>
              </a:ext>
            </a:extLst>
          </p:cNvPr>
          <p:cNvPicPr>
            <a:picLocks noChangeAspect="1"/>
          </p:cNvPicPr>
          <p:nvPr/>
        </p:nvPicPr>
        <p:blipFill rotWithShape="1">
          <a:blip r:embed="rId4">
            <a:extLst>
              <a:ext uri="{28A0092B-C50C-407E-A947-70E740481C1C}">
                <a14:useLocalDpi xmlns:a14="http://schemas.microsoft.com/office/drawing/2010/main" val="0"/>
              </a:ext>
            </a:extLst>
          </a:blip>
          <a:srcRect t="-5521" b="-5521"/>
          <a:stretch/>
        </p:blipFill>
        <p:spPr>
          <a:xfrm>
            <a:off x="4072249" y="465211"/>
            <a:ext cx="1942788" cy="1294383"/>
          </a:xfrm>
          <a:prstGeom prst="rect">
            <a:avLst/>
          </a:prstGeom>
        </p:spPr>
      </p:pic>
      <p:sp>
        <p:nvSpPr>
          <p:cNvPr id="2" name="テキスト ボックス 1">
            <a:extLst>
              <a:ext uri="{FF2B5EF4-FFF2-40B4-BE49-F238E27FC236}">
                <a16:creationId xmlns:a16="http://schemas.microsoft.com/office/drawing/2014/main" id="{A00FFB9E-BED5-4233-949A-8C1C33ABF6B9}"/>
              </a:ext>
            </a:extLst>
          </p:cNvPr>
          <p:cNvSpPr txBox="1"/>
          <p:nvPr/>
        </p:nvSpPr>
        <p:spPr>
          <a:xfrm>
            <a:off x="9507431" y="7182036"/>
            <a:ext cx="1034257" cy="208647"/>
          </a:xfrm>
          <a:prstGeom prst="rect">
            <a:avLst/>
          </a:prstGeom>
          <a:noFill/>
        </p:spPr>
        <p:txBody>
          <a:bodyPr wrap="none" rtlCol="0">
            <a:spAutoFit/>
          </a:bodyPr>
          <a:lstStyle/>
          <a:p>
            <a:r>
              <a:rPr kumimoji="1" lang="en-US" altLang="ja-JP" sz="756" dirty="0">
                <a:solidFill>
                  <a:schemeClr val="tx1">
                    <a:lumMod val="65000"/>
                    <a:lumOff val="35000"/>
                  </a:schemeClr>
                </a:solidFill>
                <a:latin typeface="BIZ UDPゴシック" panose="020B0400000000000000" pitchFamily="50" charset="-128"/>
                <a:ea typeface="BIZ UDPゴシック" panose="020B0400000000000000" pitchFamily="50" charset="-128"/>
              </a:rPr>
              <a:t>2022</a:t>
            </a:r>
            <a:r>
              <a:rPr kumimoji="1" lang="ja-JP" altLang="en-US" sz="756" dirty="0">
                <a:solidFill>
                  <a:schemeClr val="tx1">
                    <a:lumMod val="65000"/>
                    <a:lumOff val="35000"/>
                  </a:schemeClr>
                </a:solidFill>
                <a:latin typeface="BIZ UDPゴシック" panose="020B0400000000000000" pitchFamily="50" charset="-128"/>
                <a:ea typeface="BIZ UDPゴシック" panose="020B0400000000000000" pitchFamily="50" charset="-128"/>
              </a:rPr>
              <a:t>年２月改訂版</a:t>
            </a:r>
          </a:p>
        </p:txBody>
      </p:sp>
      <p:pic>
        <p:nvPicPr>
          <p:cNvPr id="5" name="図 4">
            <a:extLst>
              <a:ext uri="{FF2B5EF4-FFF2-40B4-BE49-F238E27FC236}">
                <a16:creationId xmlns:a16="http://schemas.microsoft.com/office/drawing/2014/main" id="{617743DE-8492-45B7-A0DD-BB282813EE53}"/>
              </a:ext>
            </a:extLst>
          </p:cNvPr>
          <p:cNvPicPr>
            <a:picLocks noChangeAspect="1"/>
          </p:cNvPicPr>
          <p:nvPr/>
        </p:nvPicPr>
        <p:blipFill>
          <a:blip r:embed="rId5"/>
          <a:stretch>
            <a:fillRect/>
          </a:stretch>
        </p:blipFill>
        <p:spPr>
          <a:xfrm>
            <a:off x="3675163" y="6286562"/>
            <a:ext cx="625982" cy="521652"/>
          </a:xfrm>
          <a:prstGeom prst="rect">
            <a:avLst/>
          </a:prstGeom>
        </p:spPr>
      </p:pic>
      <p:sp>
        <p:nvSpPr>
          <p:cNvPr id="14" name="タイトル 1">
            <a:extLst>
              <a:ext uri="{FF2B5EF4-FFF2-40B4-BE49-F238E27FC236}">
                <a16:creationId xmlns:a16="http://schemas.microsoft.com/office/drawing/2014/main" id="{C8B78757-0BBB-4BFB-AFB6-20C1DB343686}"/>
              </a:ext>
            </a:extLst>
          </p:cNvPr>
          <p:cNvSpPr txBox="1">
            <a:spLocks/>
          </p:cNvSpPr>
          <p:nvPr/>
        </p:nvSpPr>
        <p:spPr>
          <a:xfrm>
            <a:off x="6111926" y="1835633"/>
            <a:ext cx="4579886" cy="1143476"/>
          </a:xfrm>
          <a:prstGeom prst="rect">
            <a:avLst/>
          </a:prstGeom>
          <a:solidFill>
            <a:schemeClr val="bg1"/>
          </a:solidFill>
          <a:ln w="38100">
            <a:solidFill>
              <a:schemeClr val="tx2">
                <a:lumMod val="75000"/>
              </a:schemeClr>
            </a:solidFill>
          </a:ln>
        </p:spPr>
        <p:txBody>
          <a:bodyPr vert="horz" lIns="77712" tIns="40095" rIns="388558" bIns="216000" rtlCol="0" anchor="b">
            <a:normAutofit fontScale="92500"/>
          </a:bodyPr>
          <a:lstStyle>
            <a:lvl1pPr algn="l" defTabSz="914400" rtl="0" eaLnBrk="1" latinLnBrk="0" hangingPunct="1">
              <a:lnSpc>
                <a:spcPct val="90000"/>
              </a:lnSpc>
              <a:spcBef>
                <a:spcPct val="0"/>
              </a:spcBef>
              <a:buNone/>
              <a:defRPr kumimoji="1" lang="ja-JP" sz="4400" kern="1200" cap="all" baseline="0">
                <a:solidFill>
                  <a:schemeClr val="tx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pPr algn="dist">
              <a:lnSpc>
                <a:spcPts val="3346"/>
              </a:lnSpc>
              <a:defRPr/>
            </a:pPr>
            <a:r>
              <a:rPr lang="ja-JP" altLang="en-US" sz="1943"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rPr>
              <a:t>　海外赴任クラウド型管理システム</a:t>
            </a:r>
            <a:endParaRPr lang="en-US" altLang="ja-JP" sz="1943"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endParaRPr>
          </a:p>
          <a:p>
            <a:pPr algn="dist">
              <a:lnSpc>
                <a:spcPts val="3346"/>
              </a:lnSpc>
              <a:defRPr/>
            </a:pPr>
            <a:r>
              <a:rPr lang="ja-JP" altLang="en-US" sz="1943"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rPr>
              <a:t> 　「</a:t>
            </a:r>
            <a:r>
              <a:rPr lang="en-US" altLang="ja-JP" sz="2159"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rPr>
              <a:t>GLOBAL</a:t>
            </a:r>
            <a:r>
              <a:rPr lang="ja-JP" altLang="en-US" sz="2159"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rPr>
              <a:t> </a:t>
            </a:r>
            <a:r>
              <a:rPr lang="en-US" altLang="ja-JP" sz="2159"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rPr>
              <a:t>MANAGE</a:t>
            </a:r>
            <a:r>
              <a:rPr lang="ja-JP" altLang="en-US" sz="2159"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rPr>
              <a:t>」</a:t>
            </a:r>
            <a:r>
              <a:rPr lang="en-US" altLang="ja-JP" sz="1943"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rPr>
              <a:t> </a:t>
            </a:r>
            <a:r>
              <a:rPr lang="ja-JP" altLang="en-US" sz="1943"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rPr>
              <a:t>のご案内　</a:t>
            </a:r>
            <a:endParaRPr lang="en-US" sz="1943" b="1" dirty="0">
              <a:solidFill>
                <a:schemeClr val="bg1"/>
              </a:solidFill>
              <a:latin typeface="BIZ UDPゴシック" panose="020B0400000000000000" pitchFamily="50" charset="-128"/>
              <a:ea typeface="BIZ UDPゴシック" panose="020B0400000000000000" pitchFamily="50" charset="-128"/>
              <a:cs typeface="源真ゴシック等幅 Heavy" panose="020B0709020203020207" pitchFamily="49" charset="-128"/>
            </a:endParaRPr>
          </a:p>
        </p:txBody>
      </p:sp>
      <p:sp>
        <p:nvSpPr>
          <p:cNvPr id="15" name="サブタイトル 2">
            <a:extLst>
              <a:ext uri="{FF2B5EF4-FFF2-40B4-BE49-F238E27FC236}">
                <a16:creationId xmlns:a16="http://schemas.microsoft.com/office/drawing/2014/main" id="{3EF1900E-91FA-499A-980B-DCDA27ECEDE7}"/>
              </a:ext>
            </a:extLst>
          </p:cNvPr>
          <p:cNvSpPr txBox="1">
            <a:spLocks/>
          </p:cNvSpPr>
          <p:nvPr/>
        </p:nvSpPr>
        <p:spPr>
          <a:xfrm>
            <a:off x="4301147" y="6537916"/>
            <a:ext cx="3189039" cy="314460"/>
          </a:xfrm>
          <a:prstGeom prst="rect">
            <a:avLst/>
          </a:prstGeom>
        </p:spPr>
        <p:txBody>
          <a:bodyPr vert="horz" lIns="80189" tIns="40095" rIns="80189" bIns="40095" rtlCol="0">
            <a:normAutofit lnSpcReduction="10000"/>
          </a:bodyPr>
          <a:lstStyle>
            <a:lvl1pPr marL="0" indent="0" algn="l" defTabSz="914400" rtl="0" eaLnBrk="1" latinLnBrk="0" hangingPunct="1">
              <a:lnSpc>
                <a:spcPct val="90000"/>
              </a:lnSpc>
              <a:spcBef>
                <a:spcPts val="0"/>
              </a:spcBef>
              <a:buClr>
                <a:schemeClr val="tx1"/>
              </a:buClr>
              <a:buSzPct val="80000"/>
              <a:buFont typeface="Arial" pitchFamily="34" charset="0"/>
              <a:buNone/>
              <a:defRPr kumimoji="1" lang="ja-JP"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kumimoji="1" lang="ja-JP" sz="2000" kern="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kumimoji="1" lang="ja-JP" sz="1800" kern="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kumimoji="1" lang="ja-JP" sz="1600" kern="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kumimoji="1" lang="ja-JP" sz="1600" kern="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5pPr>
            <a:lvl6pPr marL="2286000" indent="0" algn="ctr" defTabSz="914400" rtl="0" eaLnBrk="1" latinLnBrk="0" hangingPunct="1">
              <a:spcBef>
                <a:spcPts val="600"/>
              </a:spcBef>
              <a:buSzPct val="80000"/>
              <a:buFont typeface="Arial" pitchFamily="34" charset="0"/>
              <a:buNone/>
              <a:defRPr kumimoji="1" lang="ja-JP"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kumimoji="1" lang="ja-JP"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kumimoji="1" lang="ja-JP"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kumimoji="1" lang="ja-JP" sz="1600" kern="1200" baseline="0">
                <a:solidFill>
                  <a:schemeClr val="tx1">
                    <a:tint val="75000"/>
                  </a:schemeClr>
                </a:solidFill>
                <a:latin typeface="+mn-lt"/>
                <a:ea typeface="+mn-ea"/>
                <a:cs typeface="+mn-cs"/>
              </a:defRPr>
            </a:lvl9pPr>
          </a:lstStyle>
          <a:p>
            <a:r>
              <a:rPr lang="ja-JP" altLang="en-US" sz="1727" b="1" dirty="0">
                <a:latin typeface="BIZ UDPゴシック" panose="020B0400000000000000" pitchFamily="50" charset="-128"/>
                <a:ea typeface="BIZ UDPゴシック" panose="020B0400000000000000" pitchFamily="50" charset="-128"/>
                <a:cs typeface="源真ゴシック Medium" panose="020B0402020203020207" pitchFamily="50" charset="-128"/>
              </a:rPr>
              <a:t>株式会社 グローバル・ワン</a:t>
            </a:r>
          </a:p>
        </p:txBody>
      </p:sp>
      <p:sp>
        <p:nvSpPr>
          <p:cNvPr id="16" name="テキスト ボックス 15">
            <a:extLst>
              <a:ext uri="{FF2B5EF4-FFF2-40B4-BE49-F238E27FC236}">
                <a16:creationId xmlns:a16="http://schemas.microsoft.com/office/drawing/2014/main" id="{84983ED3-6A4C-4955-B631-4D80EBEAA1E0}"/>
              </a:ext>
            </a:extLst>
          </p:cNvPr>
          <p:cNvSpPr txBox="1"/>
          <p:nvPr/>
        </p:nvSpPr>
        <p:spPr>
          <a:xfrm>
            <a:off x="4315565" y="6240051"/>
            <a:ext cx="2696572" cy="241733"/>
          </a:xfrm>
          <a:prstGeom prst="rect">
            <a:avLst/>
          </a:prstGeom>
          <a:noFill/>
        </p:spPr>
        <p:txBody>
          <a:bodyPr wrap="none" rtlCol="0">
            <a:spAutoFit/>
          </a:bodyPr>
          <a:lstStyle/>
          <a:p>
            <a:r>
              <a:rPr kumimoji="1" lang="ja-JP" altLang="en-US" sz="971" b="1" dirty="0">
                <a:latin typeface="BIZ UDPゴシック" panose="020B0400000000000000" pitchFamily="50" charset="-128"/>
                <a:ea typeface="BIZ UDPゴシック" panose="020B0400000000000000" pitchFamily="50" charset="-128"/>
              </a:rPr>
              <a:t>福利厚生サービス「</a:t>
            </a:r>
            <a:r>
              <a:rPr kumimoji="1" lang="en-US" altLang="ja-JP" sz="971" b="1" dirty="0">
                <a:latin typeface="BIZ UDPゴシック" panose="020B0400000000000000" pitchFamily="50" charset="-128"/>
                <a:ea typeface="BIZ UDPゴシック" panose="020B0400000000000000" pitchFamily="50" charset="-128"/>
              </a:rPr>
              <a:t>GLOBAL ACTION</a:t>
            </a:r>
            <a:r>
              <a:rPr kumimoji="1" lang="ja-JP" altLang="en-US" sz="971" b="1" dirty="0">
                <a:latin typeface="BIZ UDPゴシック" panose="020B0400000000000000" pitchFamily="50" charset="-128"/>
                <a:ea typeface="BIZ UDPゴシック" panose="020B0400000000000000" pitchFamily="50" charset="-128"/>
              </a:rPr>
              <a:t>」運営</a:t>
            </a:r>
          </a:p>
        </p:txBody>
      </p:sp>
      <p:sp>
        <p:nvSpPr>
          <p:cNvPr id="8" name="正方形/長方形 7">
            <a:extLst>
              <a:ext uri="{FF2B5EF4-FFF2-40B4-BE49-F238E27FC236}">
                <a16:creationId xmlns:a16="http://schemas.microsoft.com/office/drawing/2014/main" id="{B4AC8A26-C32B-416E-A738-A76881973DDC}"/>
              </a:ext>
            </a:extLst>
          </p:cNvPr>
          <p:cNvSpPr/>
          <p:nvPr/>
        </p:nvSpPr>
        <p:spPr>
          <a:xfrm>
            <a:off x="-2301" y="-6082"/>
            <a:ext cx="10694114" cy="43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solidFill>
                <a:srgbClr val="C00000"/>
              </a:solidFill>
            </a:endParaRPr>
          </a:p>
        </p:txBody>
      </p:sp>
      <p:pic>
        <p:nvPicPr>
          <p:cNvPr id="24" name="図 23" descr="テーブル, 人, グループ, 座っている が含まれている画像&#10;&#10;自動的に生成された説明">
            <a:extLst>
              <a:ext uri="{FF2B5EF4-FFF2-40B4-BE49-F238E27FC236}">
                <a16:creationId xmlns:a16="http://schemas.microsoft.com/office/drawing/2014/main" id="{C4FD25B5-E59D-4D18-86EF-5C611C66866A}"/>
              </a:ext>
            </a:extLst>
          </p:cNvPr>
          <p:cNvPicPr>
            <a:picLocks noChangeAspect="1"/>
          </p:cNvPicPr>
          <p:nvPr/>
        </p:nvPicPr>
        <p:blipFill rotWithShape="1">
          <a:blip r:embed="rId6">
            <a:extLst>
              <a:ext uri="{28A0092B-C50C-407E-A947-70E740481C1C}">
                <a14:useLocalDpi xmlns:a14="http://schemas.microsoft.com/office/drawing/2010/main" val="0"/>
              </a:ext>
            </a:extLst>
          </a:blip>
          <a:srcRect t="-5416" b="-5416"/>
          <a:stretch/>
        </p:blipFill>
        <p:spPr>
          <a:xfrm>
            <a:off x="4066912" y="3019375"/>
            <a:ext cx="1942788" cy="1291954"/>
          </a:xfrm>
          <a:prstGeom prst="rect">
            <a:avLst/>
          </a:prstGeom>
        </p:spPr>
      </p:pic>
      <p:pic>
        <p:nvPicPr>
          <p:cNvPr id="30" name="図 29" descr="人 が含まれている画像&#10;&#10;自動的に生成された説明">
            <a:extLst>
              <a:ext uri="{FF2B5EF4-FFF2-40B4-BE49-F238E27FC236}">
                <a16:creationId xmlns:a16="http://schemas.microsoft.com/office/drawing/2014/main" id="{BA1256D7-537D-485B-A408-4B52579BC455}"/>
              </a:ext>
            </a:extLst>
          </p:cNvPr>
          <p:cNvPicPr>
            <a:picLocks noChangeAspect="1"/>
          </p:cNvPicPr>
          <p:nvPr/>
        </p:nvPicPr>
        <p:blipFill rotWithShape="1">
          <a:blip r:embed="rId7">
            <a:extLst>
              <a:ext uri="{28A0092B-C50C-407E-A947-70E740481C1C}">
                <a14:useLocalDpi xmlns:a14="http://schemas.microsoft.com/office/drawing/2010/main" val="0"/>
              </a:ext>
            </a:extLst>
          </a:blip>
          <a:srcRect t="-5620" b="-5620"/>
          <a:stretch/>
        </p:blipFill>
        <p:spPr>
          <a:xfrm>
            <a:off x="6111926" y="479380"/>
            <a:ext cx="1942788" cy="1296703"/>
          </a:xfrm>
          <a:prstGeom prst="rect">
            <a:avLst/>
          </a:prstGeom>
        </p:spPr>
      </p:pic>
      <p:sp>
        <p:nvSpPr>
          <p:cNvPr id="37" name="正方形/長方形 36">
            <a:extLst>
              <a:ext uri="{FF2B5EF4-FFF2-40B4-BE49-F238E27FC236}">
                <a16:creationId xmlns:a16="http://schemas.microsoft.com/office/drawing/2014/main" id="{B9014A0D-EA4A-4968-89AC-AF5BA475AF9E}"/>
              </a:ext>
            </a:extLst>
          </p:cNvPr>
          <p:cNvSpPr/>
          <p:nvPr/>
        </p:nvSpPr>
        <p:spPr>
          <a:xfrm>
            <a:off x="-1" y="4340525"/>
            <a:ext cx="10706101" cy="10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solidFill>
                <a:srgbClr val="C00000"/>
              </a:solidFill>
            </a:endParaRPr>
          </a:p>
        </p:txBody>
      </p:sp>
      <p:pic>
        <p:nvPicPr>
          <p:cNvPr id="9" name="図 8" descr="人, 室内, 窓, テーブル が含まれている画像&#10;&#10;自動的に生成された説明">
            <a:extLst>
              <a:ext uri="{FF2B5EF4-FFF2-40B4-BE49-F238E27FC236}">
                <a16:creationId xmlns:a16="http://schemas.microsoft.com/office/drawing/2014/main" id="{92D4B33C-6A05-4918-9662-32007FA317F7}"/>
              </a:ext>
            </a:extLst>
          </p:cNvPr>
          <p:cNvPicPr>
            <a:picLocks noChangeAspect="1"/>
          </p:cNvPicPr>
          <p:nvPr/>
        </p:nvPicPr>
        <p:blipFill rotWithShape="1">
          <a:blip r:embed="rId8">
            <a:extLst>
              <a:ext uri="{28A0092B-C50C-407E-A947-70E740481C1C}">
                <a14:useLocalDpi xmlns:a14="http://schemas.microsoft.com/office/drawing/2010/main" val="0"/>
              </a:ext>
            </a:extLst>
          </a:blip>
          <a:srcRect b="-11413"/>
          <a:stretch/>
        </p:blipFill>
        <p:spPr>
          <a:xfrm>
            <a:off x="-722" y="3070091"/>
            <a:ext cx="1942788" cy="1295067"/>
          </a:xfrm>
          <a:prstGeom prst="rect">
            <a:avLst/>
          </a:prstGeom>
        </p:spPr>
      </p:pic>
      <p:pic>
        <p:nvPicPr>
          <p:cNvPr id="13" name="図 12" descr="窓, 建物, 室内 が含まれている画像&#10;&#10;自動的に生成された説明">
            <a:extLst>
              <a:ext uri="{FF2B5EF4-FFF2-40B4-BE49-F238E27FC236}">
                <a16:creationId xmlns:a16="http://schemas.microsoft.com/office/drawing/2014/main" id="{3847B96D-61B3-494C-8B18-AF175CB0175C}"/>
              </a:ext>
            </a:extLst>
          </p:cNvPr>
          <p:cNvPicPr>
            <a:picLocks noChangeAspect="1"/>
          </p:cNvPicPr>
          <p:nvPr/>
        </p:nvPicPr>
        <p:blipFill rotWithShape="1">
          <a:blip r:embed="rId9">
            <a:extLst>
              <a:ext uri="{28A0092B-C50C-407E-A947-70E740481C1C}">
                <a14:useLocalDpi xmlns:a14="http://schemas.microsoft.com/office/drawing/2010/main" val="0"/>
              </a:ext>
            </a:extLst>
          </a:blip>
          <a:srcRect b="15623"/>
          <a:stretch/>
        </p:blipFill>
        <p:spPr>
          <a:xfrm>
            <a:off x="2036936" y="3070094"/>
            <a:ext cx="1942788" cy="1164657"/>
          </a:xfrm>
          <a:prstGeom prst="rect">
            <a:avLst/>
          </a:prstGeom>
        </p:spPr>
      </p:pic>
      <p:pic>
        <p:nvPicPr>
          <p:cNvPr id="18" name="図 17" descr="テーブル が含まれている画像&#10;&#10;自動的に生成された説明">
            <a:extLst>
              <a:ext uri="{FF2B5EF4-FFF2-40B4-BE49-F238E27FC236}">
                <a16:creationId xmlns:a16="http://schemas.microsoft.com/office/drawing/2014/main" id="{3E60A1F9-3671-40A3-9252-DDA706EBC9C1}"/>
              </a:ext>
            </a:extLst>
          </p:cNvPr>
          <p:cNvPicPr>
            <a:picLocks noChangeAspect="1"/>
          </p:cNvPicPr>
          <p:nvPr/>
        </p:nvPicPr>
        <p:blipFill rotWithShape="1">
          <a:blip r:embed="rId10">
            <a:extLst>
              <a:ext uri="{28A0092B-C50C-407E-A947-70E740481C1C}">
                <a14:useLocalDpi xmlns:a14="http://schemas.microsoft.com/office/drawing/2010/main" val="0"/>
              </a:ext>
            </a:extLst>
          </a:blip>
          <a:srcRect l="13953"/>
          <a:stretch/>
        </p:blipFill>
        <p:spPr>
          <a:xfrm>
            <a:off x="-2301" y="1824535"/>
            <a:ext cx="1942788" cy="1165673"/>
          </a:xfrm>
          <a:prstGeom prst="rect">
            <a:avLst/>
          </a:prstGeom>
        </p:spPr>
      </p:pic>
      <p:pic>
        <p:nvPicPr>
          <p:cNvPr id="23" name="図 22" descr="室内, ゲーム, 人, 女性 が含まれている画像&#10;&#10;自動的に生成された説明">
            <a:extLst>
              <a:ext uri="{FF2B5EF4-FFF2-40B4-BE49-F238E27FC236}">
                <a16:creationId xmlns:a16="http://schemas.microsoft.com/office/drawing/2014/main" id="{8605334C-3B7B-428F-8DE5-CB761F8B13FF}"/>
              </a:ext>
            </a:extLst>
          </p:cNvPr>
          <p:cNvPicPr>
            <a:picLocks noChangeAspect="1"/>
          </p:cNvPicPr>
          <p:nvPr/>
        </p:nvPicPr>
        <p:blipFill rotWithShape="1">
          <a:blip r:embed="rId11">
            <a:extLst>
              <a:ext uri="{28A0092B-C50C-407E-A947-70E740481C1C}">
                <a14:useLocalDpi xmlns:a14="http://schemas.microsoft.com/office/drawing/2010/main" val="0"/>
              </a:ext>
            </a:extLst>
          </a:blip>
          <a:srcRect b="9704"/>
          <a:stretch/>
        </p:blipFill>
        <p:spPr>
          <a:xfrm>
            <a:off x="4074550" y="1811421"/>
            <a:ext cx="1942788" cy="1167690"/>
          </a:xfrm>
          <a:prstGeom prst="rect">
            <a:avLst/>
          </a:prstGeom>
        </p:spPr>
      </p:pic>
      <p:pic>
        <p:nvPicPr>
          <p:cNvPr id="35" name="図 34">
            <a:extLst>
              <a:ext uri="{FF2B5EF4-FFF2-40B4-BE49-F238E27FC236}">
                <a16:creationId xmlns:a16="http://schemas.microsoft.com/office/drawing/2014/main" id="{679A6794-7265-4E6F-AA97-4C38964B94E1}"/>
              </a:ext>
            </a:extLst>
          </p:cNvPr>
          <p:cNvPicPr>
            <a:picLocks noChangeAspect="1"/>
          </p:cNvPicPr>
          <p:nvPr/>
        </p:nvPicPr>
        <p:blipFill rotWithShape="1">
          <a:blip r:embed="rId12">
            <a:extLst>
              <a:ext uri="{28A0092B-C50C-407E-A947-70E740481C1C}">
                <a14:useLocalDpi xmlns:a14="http://schemas.microsoft.com/office/drawing/2010/main" val="0"/>
              </a:ext>
            </a:extLst>
          </a:blip>
          <a:srcRect l="13712" r="15355"/>
          <a:stretch/>
        </p:blipFill>
        <p:spPr>
          <a:xfrm>
            <a:off x="2026864" y="1832410"/>
            <a:ext cx="1952049" cy="1165673"/>
          </a:xfrm>
          <a:prstGeom prst="rect">
            <a:avLst/>
          </a:prstGeom>
        </p:spPr>
      </p:pic>
      <p:pic>
        <p:nvPicPr>
          <p:cNvPr id="39" name="図 38" descr="テキスト が含まれている画像&#10;&#10;自動的に生成された説明">
            <a:extLst>
              <a:ext uri="{FF2B5EF4-FFF2-40B4-BE49-F238E27FC236}">
                <a16:creationId xmlns:a16="http://schemas.microsoft.com/office/drawing/2014/main" id="{952254B3-AF7A-4751-BC74-7EC2A270C586}"/>
              </a:ext>
            </a:extLst>
          </p:cNvPr>
          <p:cNvPicPr>
            <a:picLocks noChangeAspect="1"/>
          </p:cNvPicPr>
          <p:nvPr/>
        </p:nvPicPr>
        <p:blipFill rotWithShape="1">
          <a:blip r:embed="rId13">
            <a:extLst>
              <a:ext uri="{28A0092B-C50C-407E-A947-70E740481C1C}">
                <a14:useLocalDpi xmlns:a14="http://schemas.microsoft.com/office/drawing/2010/main" val="0"/>
              </a:ext>
            </a:extLst>
          </a:blip>
          <a:srcRect l="3377" r="5823"/>
          <a:stretch/>
        </p:blipFill>
        <p:spPr>
          <a:xfrm>
            <a:off x="8161127" y="545639"/>
            <a:ext cx="2540210" cy="1165673"/>
          </a:xfrm>
          <a:prstGeom prst="rect">
            <a:avLst/>
          </a:prstGeom>
        </p:spPr>
      </p:pic>
      <p:sp>
        <p:nvSpPr>
          <p:cNvPr id="40" name="テキスト ボックス 39">
            <a:extLst>
              <a:ext uri="{FF2B5EF4-FFF2-40B4-BE49-F238E27FC236}">
                <a16:creationId xmlns:a16="http://schemas.microsoft.com/office/drawing/2014/main" id="{905B3524-B8A3-4FE5-ABE4-4BED76843E33}"/>
              </a:ext>
            </a:extLst>
          </p:cNvPr>
          <p:cNvSpPr txBox="1"/>
          <p:nvPr/>
        </p:nvSpPr>
        <p:spPr>
          <a:xfrm>
            <a:off x="6252661" y="3151214"/>
            <a:ext cx="4376519" cy="1006879"/>
          </a:xfrm>
          <a:prstGeom prst="rect">
            <a:avLst/>
          </a:prstGeom>
          <a:noFill/>
        </p:spPr>
        <p:txBody>
          <a:bodyPr wrap="none" rtlCol="0">
            <a:spAutoFit/>
          </a:bodyPr>
          <a:lstStyle/>
          <a:p>
            <a:pPr>
              <a:lnSpc>
                <a:spcPct val="150000"/>
              </a:lnSpc>
            </a:pPr>
            <a:r>
              <a:rPr kumimoji="1" lang="ja-JP" altLang="en-US" sz="1400" b="1" dirty="0">
                <a:latin typeface="BIZ UDPゴシック" panose="020B0400000000000000" pitchFamily="50" charset="-128"/>
                <a:ea typeface="BIZ UDPゴシック" panose="020B0400000000000000" pitchFamily="50" charset="-128"/>
              </a:rPr>
              <a:t>リモートワークでも海外人事業務の管理ができる！</a:t>
            </a:r>
            <a:endParaRPr kumimoji="1" lang="en-US" altLang="ja-JP" sz="1400" b="1"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400" b="1" dirty="0">
                <a:latin typeface="BIZ UDPゴシック" panose="020B0400000000000000" pitchFamily="50" charset="-128"/>
                <a:ea typeface="BIZ UDPゴシック" panose="020B0400000000000000" pitchFamily="50" charset="-128"/>
              </a:rPr>
              <a:t>業務の効率化とコスト削減を実現する海外進出企業</a:t>
            </a:r>
            <a:endParaRPr kumimoji="1" lang="en-US" altLang="ja-JP" sz="1400" b="1"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400" b="1" dirty="0">
                <a:latin typeface="BIZ UDPゴシック" panose="020B0400000000000000" pitchFamily="50" charset="-128"/>
                <a:ea typeface="BIZ UDPゴシック" panose="020B0400000000000000" pitchFamily="50" charset="-128"/>
              </a:rPr>
              <a:t>人事ご担当者必携の管理システムのご案内です。</a:t>
            </a:r>
          </a:p>
        </p:txBody>
      </p:sp>
      <p:sp>
        <p:nvSpPr>
          <p:cNvPr id="27" name="テキスト ボックス 26">
            <a:extLst>
              <a:ext uri="{FF2B5EF4-FFF2-40B4-BE49-F238E27FC236}">
                <a16:creationId xmlns:a16="http://schemas.microsoft.com/office/drawing/2014/main" id="{8774A2DE-9B53-41B5-B321-DC00F0C73C6C}"/>
              </a:ext>
            </a:extLst>
          </p:cNvPr>
          <p:cNvSpPr txBox="1"/>
          <p:nvPr/>
        </p:nvSpPr>
        <p:spPr>
          <a:xfrm>
            <a:off x="164833" y="4581536"/>
            <a:ext cx="10359845" cy="356227"/>
          </a:xfrm>
          <a:prstGeom prst="rect">
            <a:avLst/>
          </a:prstGeom>
          <a:solidFill>
            <a:schemeClr val="tx2">
              <a:lumMod val="75000"/>
            </a:schemeClr>
          </a:solidFill>
          <a:ln w="28575">
            <a:solidFill>
              <a:schemeClr val="tx2">
                <a:lumMod val="75000"/>
              </a:schemeClr>
            </a:solidFill>
          </a:ln>
          <a:effectLst/>
        </p:spPr>
        <p:style>
          <a:lnRef idx="1">
            <a:schemeClr val="accent2"/>
          </a:lnRef>
          <a:fillRef idx="2">
            <a:schemeClr val="accent2"/>
          </a:fillRef>
          <a:effectRef idx="1">
            <a:schemeClr val="accent2"/>
          </a:effectRef>
          <a:fontRef idx="minor">
            <a:schemeClr val="dk1"/>
          </a:fontRef>
        </p:style>
        <p:txBody>
          <a:bodyPr wrap="square" tIns="77712" bIns="77712" rtlCol="0">
            <a:spAutoFit/>
          </a:bodyPr>
          <a:lstStyle/>
          <a:p>
            <a:pPr algn="ctr"/>
            <a:r>
              <a:rPr kumimoji="1" lang="ja-JP" altLang="en-US" sz="1295"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貴社の運用方法やご要望をヒアリングしながら、デモ画面にてご説明させていただくことも可能です。 お気軽にお申し付けください。</a:t>
            </a:r>
          </a:p>
        </p:txBody>
      </p:sp>
      <p:pic>
        <p:nvPicPr>
          <p:cNvPr id="7" name="図 6" descr="図形 が含まれている画像&#10;&#10;自動的に生成された説明">
            <a:extLst>
              <a:ext uri="{FF2B5EF4-FFF2-40B4-BE49-F238E27FC236}">
                <a16:creationId xmlns:a16="http://schemas.microsoft.com/office/drawing/2014/main" id="{7580F22C-E08A-48A1-BA91-F892E09223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52661" y="1900404"/>
            <a:ext cx="4298415" cy="981099"/>
          </a:xfrm>
          <a:prstGeom prst="rect">
            <a:avLst/>
          </a:prstGeom>
        </p:spPr>
      </p:pic>
    </p:spTree>
    <p:extLst>
      <p:ext uri="{BB962C8B-B14F-4D97-AF65-F5344CB8AC3E}">
        <p14:creationId xmlns:p14="http://schemas.microsoft.com/office/powerpoint/2010/main" val="748293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3">
            <a:extLst>
              <a:ext uri="{FF2B5EF4-FFF2-40B4-BE49-F238E27FC236}">
                <a16:creationId xmlns:a16="http://schemas.microsoft.com/office/drawing/2014/main" id="{9FFF78BE-3FB9-4AC7-9BD4-D0394CFC63D1}"/>
              </a:ext>
            </a:extLst>
          </p:cNvPr>
          <p:cNvSpPr>
            <a:spLocks noChangeArrowheads="1"/>
          </p:cNvSpPr>
          <p:nvPr/>
        </p:nvSpPr>
        <p:spPr bwMode="auto">
          <a:xfrm>
            <a:off x="4464227" y="7013237"/>
            <a:ext cx="1763362" cy="267381"/>
          </a:xfrm>
          <a:prstGeom prst="roundRect">
            <a:avLst>
              <a:gd name="adj" fmla="val 0"/>
            </a:avLst>
          </a:prstGeom>
          <a:solidFill>
            <a:schemeClr val="bg1"/>
          </a:solidFill>
          <a:ln>
            <a:noFill/>
          </a:ln>
          <a:effectLst/>
        </p:spPr>
        <p:txBody>
          <a:bodyPr wrap="square" lIns="0" tIns="0" rIns="0" bIns="0" anchor="ctr" anchorCtr="0">
            <a:spAutoFit/>
          </a:bodyPr>
          <a:lstStyle/>
          <a:p>
            <a:pPr algn="ctr" defTabSz="986912">
              <a:lnSpc>
                <a:spcPct val="120000"/>
              </a:lnSpc>
              <a:spcBef>
                <a:spcPct val="0"/>
              </a:spcBef>
              <a:defRPr/>
            </a:pPr>
            <a:endParaRPr kumimoji="1" lang="en-US" altLang="ja-JP" sz="1511" dirty="0">
              <a:solidFill>
                <a:srgbClr val="4D4D4D"/>
              </a:solidFill>
              <a:latin typeface="メイリオ" pitchFamily="50" charset="-128"/>
              <a:ea typeface="メイリオ" pitchFamily="50" charset="-128"/>
              <a:cs typeface="メイリオ" pitchFamily="50" charset="-128"/>
            </a:endParaRPr>
          </a:p>
        </p:txBody>
      </p:sp>
      <p:grpSp>
        <p:nvGrpSpPr>
          <p:cNvPr id="2" name="グループ化 1">
            <a:extLst>
              <a:ext uri="{FF2B5EF4-FFF2-40B4-BE49-F238E27FC236}">
                <a16:creationId xmlns:a16="http://schemas.microsoft.com/office/drawing/2014/main" id="{152F3DD7-2127-44F6-9092-EC433BA92E76}"/>
              </a:ext>
            </a:extLst>
          </p:cNvPr>
          <p:cNvGrpSpPr/>
          <p:nvPr/>
        </p:nvGrpSpPr>
        <p:grpSpPr>
          <a:xfrm>
            <a:off x="1289444" y="2375297"/>
            <a:ext cx="2261981" cy="4537868"/>
            <a:chOff x="7240719" y="1863228"/>
            <a:chExt cx="2397660" cy="4700644"/>
          </a:xfrm>
        </p:grpSpPr>
        <p:pic>
          <p:nvPicPr>
            <p:cNvPr id="24" name="図 23" descr="スクリーンショット が含まれている画像&#10;&#10;非常に高い精度で生成された説明">
              <a:extLst>
                <a:ext uri="{FF2B5EF4-FFF2-40B4-BE49-F238E27FC236}">
                  <a16:creationId xmlns:a16="http://schemas.microsoft.com/office/drawing/2014/main" id="{CCA03CA2-A828-4DFE-944C-895C15C9F792}"/>
                </a:ext>
              </a:extLst>
            </p:cNvPr>
            <p:cNvPicPr>
              <a:picLocks noChangeAspect="1"/>
            </p:cNvPicPr>
            <p:nvPr/>
          </p:nvPicPr>
          <p:blipFill rotWithShape="1">
            <a:blip r:embed="rId3">
              <a:extLst>
                <a:ext uri="{28A0092B-C50C-407E-A947-70E740481C1C}">
                  <a14:useLocalDpi xmlns:a14="http://schemas.microsoft.com/office/drawing/2010/main" val="0"/>
                </a:ext>
              </a:extLst>
            </a:blip>
            <a:srcRect t="6435" b="35867"/>
            <a:stretch/>
          </p:blipFill>
          <p:spPr>
            <a:xfrm>
              <a:off x="7406068" y="4334858"/>
              <a:ext cx="2133525" cy="2189548"/>
            </a:xfrm>
            <a:prstGeom prst="rect">
              <a:avLst/>
            </a:prstGeom>
          </p:spPr>
        </p:pic>
        <p:pic>
          <p:nvPicPr>
            <p:cNvPr id="25" name="図 24" descr="スクリーンショット が含まれている画像&#10;&#10;非常に高い精度で生成された説明">
              <a:extLst>
                <a:ext uri="{FF2B5EF4-FFF2-40B4-BE49-F238E27FC236}">
                  <a16:creationId xmlns:a16="http://schemas.microsoft.com/office/drawing/2014/main" id="{F43505E4-E39C-4392-A4D0-2526B9759DF5}"/>
                </a:ext>
              </a:extLst>
            </p:cNvPr>
            <p:cNvPicPr>
              <a:picLocks noChangeAspect="1"/>
            </p:cNvPicPr>
            <p:nvPr/>
          </p:nvPicPr>
          <p:blipFill rotWithShape="1">
            <a:blip r:embed="rId4">
              <a:extLst>
                <a:ext uri="{28A0092B-C50C-407E-A947-70E740481C1C}">
                  <a14:useLocalDpi xmlns:a14="http://schemas.microsoft.com/office/drawing/2010/main" val="0"/>
                </a:ext>
              </a:extLst>
            </a:blip>
            <a:srcRect t="31250" b="7801"/>
            <a:stretch/>
          </p:blipFill>
          <p:spPr>
            <a:xfrm>
              <a:off x="7328752" y="1977120"/>
              <a:ext cx="2221341" cy="2397203"/>
            </a:xfrm>
            <a:prstGeom prst="rect">
              <a:avLst/>
            </a:prstGeom>
          </p:spPr>
        </p:pic>
        <p:sp>
          <p:nvSpPr>
            <p:cNvPr id="26" name="正方形/長方形 25">
              <a:extLst>
                <a:ext uri="{FF2B5EF4-FFF2-40B4-BE49-F238E27FC236}">
                  <a16:creationId xmlns:a16="http://schemas.microsoft.com/office/drawing/2014/main" id="{3FFB12BA-5EB9-4AA7-AF60-6978F9957192}"/>
                </a:ext>
              </a:extLst>
            </p:cNvPr>
            <p:cNvSpPr/>
            <p:nvPr/>
          </p:nvSpPr>
          <p:spPr>
            <a:xfrm>
              <a:off x="7240719" y="1863228"/>
              <a:ext cx="2397660" cy="470064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grpSp>
      <p:sp>
        <p:nvSpPr>
          <p:cNvPr id="28" name="テキスト ボックス 27">
            <a:extLst>
              <a:ext uri="{FF2B5EF4-FFF2-40B4-BE49-F238E27FC236}">
                <a16:creationId xmlns:a16="http://schemas.microsoft.com/office/drawing/2014/main" id="{A1D46995-88AF-4968-90C4-9D67107608A0}"/>
              </a:ext>
            </a:extLst>
          </p:cNvPr>
          <p:cNvSpPr txBox="1"/>
          <p:nvPr/>
        </p:nvSpPr>
        <p:spPr>
          <a:xfrm>
            <a:off x="1291781" y="2051598"/>
            <a:ext cx="2261980" cy="261610"/>
          </a:xfrm>
          <a:prstGeom prst="rect">
            <a:avLst/>
          </a:prstGeom>
          <a:solidFill>
            <a:schemeClr val="tx2">
              <a:lumMod val="50000"/>
            </a:schemeClr>
          </a:solidFill>
          <a:ln>
            <a:noFill/>
            <a:bevel/>
          </a:ln>
        </p:spPr>
        <p:style>
          <a:lnRef idx="1">
            <a:schemeClr val="accent6"/>
          </a:lnRef>
          <a:fillRef idx="2">
            <a:schemeClr val="accent6"/>
          </a:fillRef>
          <a:effectRef idx="1">
            <a:schemeClr val="accent6"/>
          </a:effectRef>
          <a:fontRef idx="minor">
            <a:schemeClr val="dk1"/>
          </a:fontRef>
        </p:style>
        <p:txBody>
          <a:bodyPr wrap="square" lIns="360000" rIns="360000" rtlCol="0">
            <a:spAutoFit/>
          </a:bodyPr>
          <a:lstStyle/>
          <a:p>
            <a:pPr algn="dist"/>
            <a:r>
              <a:rPr kumimoji="1" lang="ja-JP" altLang="en-US" sz="110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社員用スマホ画面</a:t>
            </a:r>
          </a:p>
        </p:txBody>
      </p:sp>
      <p:sp>
        <p:nvSpPr>
          <p:cNvPr id="29" name="タイトル 1">
            <a:extLst>
              <a:ext uri="{FF2B5EF4-FFF2-40B4-BE49-F238E27FC236}">
                <a16:creationId xmlns:a16="http://schemas.microsoft.com/office/drawing/2014/main" id="{043F257F-D457-4E90-8F91-CB4EA3B4B84A}"/>
              </a:ext>
            </a:extLst>
          </p:cNvPr>
          <p:cNvSpPr txBox="1">
            <a:spLocks/>
          </p:cNvSpPr>
          <p:nvPr/>
        </p:nvSpPr>
        <p:spPr>
          <a:xfrm>
            <a:off x="786590" y="279057"/>
            <a:ext cx="5229609" cy="433818"/>
          </a:xfrm>
          <a:prstGeom prst="rect">
            <a:avLst/>
          </a:prstGeom>
        </p:spPr>
        <p:txBody>
          <a:bodyPr vert="horz" lIns="0" tIns="0" rIns="0" bIns="0" rtlCol="0" anchor="ctr">
            <a:noAutofit/>
          </a:bodyPr>
          <a:lstStyle>
            <a:lvl1pPr algn="l" defTabSz="914400" rtl="0" eaLnBrk="1" latinLnBrk="0" hangingPunct="1">
              <a:spcBef>
                <a:spcPct val="0"/>
              </a:spcBef>
              <a:buNone/>
              <a:defRPr kumimoji="1" sz="2200" kern="1200">
                <a:solidFill>
                  <a:srgbClr val="4D4D4D"/>
                </a:solidFill>
                <a:latin typeface="メイリオ" pitchFamily="50" charset="-128"/>
                <a:ea typeface="メイリオ" pitchFamily="50" charset="-128"/>
                <a:cs typeface="メイリオ" pitchFamily="50" charset="-128"/>
              </a:defRPr>
            </a:lvl1pPr>
          </a:lstStyle>
          <a:p>
            <a:pPr algn="dist"/>
            <a:r>
              <a:rPr lang="ja-JP" altLang="en-US" sz="1800" b="1" dirty="0">
                <a:solidFill>
                  <a:schemeClr val="tx1"/>
                </a:solidFill>
                <a:latin typeface="BIZ UDPゴシック" panose="020B0400000000000000" pitchFamily="50" charset="-128"/>
                <a:ea typeface="BIZ UDPゴシック" panose="020B0400000000000000" pitchFamily="50" charset="-128"/>
              </a:rPr>
              <a:t>３．</a:t>
            </a:r>
            <a:r>
              <a:rPr lang="zh-TW" altLang="en-US" sz="1800" b="1" dirty="0">
                <a:solidFill>
                  <a:schemeClr val="tx1"/>
                </a:solidFill>
                <a:latin typeface="BIZ UDPゴシック" panose="020B0400000000000000" pitchFamily="50" charset="-128"/>
                <a:ea typeface="BIZ UDPゴシック" panose="020B0400000000000000" pitchFamily="50" charset="-128"/>
              </a:rPr>
              <a:t>個人進捗状況表示画面 </a:t>
            </a:r>
            <a:r>
              <a:rPr lang="ja-JP" altLang="en-US" sz="1800" b="1" dirty="0">
                <a:solidFill>
                  <a:schemeClr val="tx1"/>
                </a:solidFill>
                <a:latin typeface="BIZ UDPゴシック" panose="020B0400000000000000" pitchFamily="50" charset="-128"/>
                <a:ea typeface="BIZ UDPゴシック" panose="020B0400000000000000" pitchFamily="50" charset="-128"/>
              </a:rPr>
              <a:t>❷</a:t>
            </a:r>
            <a:r>
              <a:rPr lang="ja-JP" altLang="en-US" sz="1400" dirty="0">
                <a:solidFill>
                  <a:schemeClr val="tx1"/>
                </a:solidFill>
                <a:latin typeface="BIZ UDPゴシック" panose="020B0400000000000000" pitchFamily="50" charset="-128"/>
                <a:ea typeface="BIZ UDPゴシック" panose="020B0400000000000000" pitchFamily="50" charset="-128"/>
              </a:rPr>
              <a:t>（カレンダー／スマホ画面）</a:t>
            </a:r>
            <a:r>
              <a:rPr lang="zh-TW" altLang="en-US" sz="1800" b="1" dirty="0">
                <a:solidFill>
                  <a:schemeClr val="tx1"/>
                </a:solidFill>
                <a:latin typeface="BIZ UDPゴシック" panose="020B0400000000000000" pitchFamily="50" charset="-128"/>
                <a:ea typeface="BIZ UDPゴシック" panose="020B0400000000000000" pitchFamily="50" charset="-128"/>
              </a:rPr>
              <a:t>　　</a:t>
            </a:r>
            <a:endParaRPr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16" name="AutoShape 3">
            <a:extLst>
              <a:ext uri="{FF2B5EF4-FFF2-40B4-BE49-F238E27FC236}">
                <a16:creationId xmlns:a16="http://schemas.microsoft.com/office/drawing/2014/main" id="{236C1D3E-2AA7-428F-A5B4-AB9BB117DC59}"/>
              </a:ext>
            </a:extLst>
          </p:cNvPr>
          <p:cNvSpPr>
            <a:spLocks noChangeArrowheads="1"/>
          </p:cNvSpPr>
          <p:nvPr/>
        </p:nvSpPr>
        <p:spPr bwMode="auto">
          <a:xfrm>
            <a:off x="4464225" y="7247072"/>
            <a:ext cx="1763362" cy="267381"/>
          </a:xfrm>
          <a:prstGeom prst="roundRect">
            <a:avLst>
              <a:gd name="adj" fmla="val 0"/>
            </a:avLst>
          </a:prstGeom>
          <a:solidFill>
            <a:schemeClr val="bg1"/>
          </a:solidFill>
          <a:ln>
            <a:noFill/>
          </a:ln>
          <a:effectLst/>
        </p:spPr>
        <p:txBody>
          <a:bodyPr wrap="square" lIns="0" tIns="0" rIns="0" bIns="0" anchor="ctr" anchorCtr="0">
            <a:spAutoFit/>
          </a:bodyPr>
          <a:lstStyle/>
          <a:p>
            <a:pPr algn="ctr" defTabSz="986912">
              <a:lnSpc>
                <a:spcPct val="120000"/>
              </a:lnSpc>
              <a:spcBef>
                <a:spcPct val="0"/>
              </a:spcBef>
              <a:defRPr/>
            </a:pPr>
            <a:endParaRPr kumimoji="1" lang="en-US" altLang="ja-JP" sz="1511" dirty="0">
              <a:solidFill>
                <a:srgbClr val="4D4D4D"/>
              </a:solidFill>
              <a:latin typeface="メイリオ" pitchFamily="50" charset="-128"/>
              <a:ea typeface="メイリオ" pitchFamily="50" charset="-128"/>
              <a:cs typeface="メイリオ" pitchFamily="50" charset="-128"/>
            </a:endParaRPr>
          </a:p>
        </p:txBody>
      </p:sp>
      <p:pic>
        <p:nvPicPr>
          <p:cNvPr id="17" name="図 16" descr="図形 が含まれている画像&#10;&#10;自動的に生成された説明">
            <a:extLst>
              <a:ext uri="{FF2B5EF4-FFF2-40B4-BE49-F238E27FC236}">
                <a16:creationId xmlns:a16="http://schemas.microsoft.com/office/drawing/2014/main" id="{F14A982C-77CB-406F-93F7-22A247206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sp>
        <p:nvSpPr>
          <p:cNvPr id="27" name="スライド番号プレースホルダー 5">
            <a:extLst>
              <a:ext uri="{FF2B5EF4-FFF2-40B4-BE49-F238E27FC236}">
                <a16:creationId xmlns:a16="http://schemas.microsoft.com/office/drawing/2014/main" id="{6002F2B4-03BB-4EB3-8D08-A201CEAF74D2}"/>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9</a:t>
            </a:fld>
            <a:endParaRPr lang="ja-JP" altLang="en-US" sz="1079" dirty="0"/>
          </a:p>
        </p:txBody>
      </p:sp>
      <p:sp>
        <p:nvSpPr>
          <p:cNvPr id="30" name="正方形/長方形 29">
            <a:extLst>
              <a:ext uri="{FF2B5EF4-FFF2-40B4-BE49-F238E27FC236}">
                <a16:creationId xmlns:a16="http://schemas.microsoft.com/office/drawing/2014/main" id="{0381753B-C22C-4DF9-8C4A-1E53282C7915}"/>
              </a:ext>
            </a:extLst>
          </p:cNvPr>
          <p:cNvSpPr/>
          <p:nvPr/>
        </p:nvSpPr>
        <p:spPr bwMode="auto">
          <a:xfrm>
            <a:off x="750093" y="1783902"/>
            <a:ext cx="9144000" cy="5328000"/>
          </a:xfrm>
          <a:prstGeom prst="rect">
            <a:avLst/>
          </a:prstGeom>
          <a:noFill/>
          <a:ln w="12700">
            <a:solidFill>
              <a:schemeClr val="tx1">
                <a:lumMod val="65000"/>
                <a:lumOff val="35000"/>
                <a:alpha val="7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31" name="角丸四角形 73">
            <a:extLst>
              <a:ext uri="{FF2B5EF4-FFF2-40B4-BE49-F238E27FC236}">
                <a16:creationId xmlns:a16="http://schemas.microsoft.com/office/drawing/2014/main" id="{3236EF7A-A758-4492-95E6-77DC81D09006}"/>
              </a:ext>
            </a:extLst>
          </p:cNvPr>
          <p:cNvSpPr/>
          <p:nvPr/>
        </p:nvSpPr>
        <p:spPr>
          <a:xfrm>
            <a:off x="738134" y="1137653"/>
            <a:ext cx="9170050" cy="474317"/>
          </a:xfrm>
          <a:prstGeom prst="roundRect">
            <a:avLst>
              <a:gd name="adj" fmla="val 45983"/>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rIns="360000" bIns="70498" rtlCol="0" anchor="ctr"/>
          <a:lstStyle/>
          <a:p>
            <a:pPr algn="dist" eaLnBrk="0" fontAlgn="base" hangingPunct="0">
              <a:spcBef>
                <a:spcPct val="50000"/>
              </a:spcBef>
              <a:spcAft>
                <a:spcPct val="0"/>
              </a:spcAft>
              <a:defRPr/>
            </a:pPr>
            <a:r>
              <a:rPr lang="ja-JP" altLang="en-US" sz="1664"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社員用</a:t>
            </a:r>
            <a:r>
              <a:rPr lang="en-US" altLang="ja-JP" sz="1664"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ID</a:t>
            </a:r>
            <a:r>
              <a:rPr lang="ja-JP" altLang="en-US" sz="1664"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では、スマホ対応のため、外出先でも確認や更新が可能です。</a:t>
            </a:r>
          </a:p>
        </p:txBody>
      </p:sp>
      <p:grpSp>
        <p:nvGrpSpPr>
          <p:cNvPr id="4" name="グループ化 3">
            <a:extLst>
              <a:ext uri="{FF2B5EF4-FFF2-40B4-BE49-F238E27FC236}">
                <a16:creationId xmlns:a16="http://schemas.microsoft.com/office/drawing/2014/main" id="{0E9E005E-1BC4-4BF6-96AA-2535972FFE1C}"/>
              </a:ext>
            </a:extLst>
          </p:cNvPr>
          <p:cNvGrpSpPr/>
          <p:nvPr/>
        </p:nvGrpSpPr>
        <p:grpSpPr>
          <a:xfrm>
            <a:off x="4215584" y="1970913"/>
            <a:ext cx="5405860" cy="4855314"/>
            <a:chOff x="914923" y="1911404"/>
            <a:chExt cx="5405860" cy="4855314"/>
          </a:xfrm>
        </p:grpSpPr>
        <p:pic>
          <p:nvPicPr>
            <p:cNvPr id="13" name="図 12" descr="スクリーンショット が含まれている画像&#10;&#10;非常に高い精度で生成された説明">
              <a:extLst>
                <a:ext uri="{FF2B5EF4-FFF2-40B4-BE49-F238E27FC236}">
                  <a16:creationId xmlns:a16="http://schemas.microsoft.com/office/drawing/2014/main" id="{E16B8774-BD34-4DB8-965E-997720074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924" y="2616291"/>
              <a:ext cx="5405859" cy="4150427"/>
            </a:xfrm>
            <a:prstGeom prst="rect">
              <a:avLst/>
            </a:prstGeom>
            <a:solidFill>
              <a:schemeClr val="tx2">
                <a:lumMod val="50000"/>
              </a:schemeClr>
            </a:solidFill>
          </p:spPr>
        </p:pic>
        <p:sp>
          <p:nvSpPr>
            <p:cNvPr id="15" name="テキスト ボックス 14">
              <a:extLst>
                <a:ext uri="{FF2B5EF4-FFF2-40B4-BE49-F238E27FC236}">
                  <a16:creationId xmlns:a16="http://schemas.microsoft.com/office/drawing/2014/main" id="{D32BC583-DB4C-4A56-8642-53A4855A8092}"/>
                </a:ext>
              </a:extLst>
            </p:cNvPr>
            <p:cNvSpPr txBox="1"/>
            <p:nvPr/>
          </p:nvSpPr>
          <p:spPr>
            <a:xfrm>
              <a:off x="4707303" y="3869266"/>
              <a:ext cx="1042485" cy="261610"/>
            </a:xfrm>
            <a:prstGeom prst="rect">
              <a:avLst/>
            </a:prstGeom>
            <a:solidFill>
              <a:schemeClr val="tx2">
                <a:lumMod val="50000"/>
              </a:schemeClr>
            </a:solidFill>
            <a:ln>
              <a:noFill/>
              <a:beve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予定有無表示</a:t>
              </a:r>
            </a:p>
          </p:txBody>
        </p:sp>
        <p:pic>
          <p:nvPicPr>
            <p:cNvPr id="18" name="図 17">
              <a:extLst>
                <a:ext uri="{FF2B5EF4-FFF2-40B4-BE49-F238E27FC236}">
                  <a16:creationId xmlns:a16="http://schemas.microsoft.com/office/drawing/2014/main" id="{234D9E59-ED4B-44E1-9F15-6699A8E1B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5861" y="3876671"/>
              <a:ext cx="1883886" cy="2685811"/>
            </a:xfrm>
            <a:prstGeom prst="rect">
              <a:avLst/>
            </a:prstGeom>
            <a:ln w="12700">
              <a:solidFill>
                <a:schemeClr val="tx1"/>
              </a:solidFill>
            </a:ln>
          </p:spPr>
        </p:pic>
        <p:sp>
          <p:nvSpPr>
            <p:cNvPr id="21" name="テキスト ボックス 20">
              <a:extLst>
                <a:ext uri="{FF2B5EF4-FFF2-40B4-BE49-F238E27FC236}">
                  <a16:creationId xmlns:a16="http://schemas.microsoft.com/office/drawing/2014/main" id="{776EAD8A-590F-425D-80FA-344540531A92}"/>
                </a:ext>
              </a:extLst>
            </p:cNvPr>
            <p:cNvSpPr txBox="1"/>
            <p:nvPr/>
          </p:nvSpPr>
          <p:spPr>
            <a:xfrm>
              <a:off x="3590142" y="4476060"/>
              <a:ext cx="1515258" cy="430887"/>
            </a:xfrm>
            <a:prstGeom prst="rect">
              <a:avLst/>
            </a:prstGeom>
            <a:solidFill>
              <a:schemeClr val="tx2">
                <a:lumMod val="50000"/>
              </a:schemeClr>
            </a:solidFill>
            <a:ln>
              <a:noFill/>
              <a:beve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予定表示クリックで</a:t>
              </a:r>
              <a:endParaRPr kumimoji="1" lang="en-US" altLang="ja-JP"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endParaRPr>
            </a:p>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詳細が表示されます</a:t>
              </a:r>
            </a:p>
          </p:txBody>
        </p:sp>
        <p:sp>
          <p:nvSpPr>
            <p:cNvPr id="23" name="矢印: 右 22">
              <a:extLst>
                <a:ext uri="{FF2B5EF4-FFF2-40B4-BE49-F238E27FC236}">
                  <a16:creationId xmlns:a16="http://schemas.microsoft.com/office/drawing/2014/main" id="{17F7B0FB-F177-48AA-9ADE-18F1F54D1152}"/>
                </a:ext>
              </a:extLst>
            </p:cNvPr>
            <p:cNvSpPr/>
            <p:nvPr/>
          </p:nvSpPr>
          <p:spPr>
            <a:xfrm rot="19510972" flipH="1">
              <a:off x="2896462" y="4370769"/>
              <a:ext cx="1120360" cy="79439"/>
            </a:xfrm>
            <a:prstGeom prst="rightArrow">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22" name="テキスト ボックス 21">
              <a:extLst>
                <a:ext uri="{FF2B5EF4-FFF2-40B4-BE49-F238E27FC236}">
                  <a16:creationId xmlns:a16="http://schemas.microsoft.com/office/drawing/2014/main" id="{F02A1F8F-0D6C-437C-BB82-D1811ADEE7F7}"/>
                </a:ext>
              </a:extLst>
            </p:cNvPr>
            <p:cNvSpPr txBox="1"/>
            <p:nvPr/>
          </p:nvSpPr>
          <p:spPr>
            <a:xfrm>
              <a:off x="914923" y="2347546"/>
              <a:ext cx="5405859" cy="261610"/>
            </a:xfrm>
            <a:prstGeom prst="rect">
              <a:avLst/>
            </a:prstGeom>
            <a:solidFill>
              <a:schemeClr val="tx2">
                <a:lumMod val="50000"/>
              </a:schemeClr>
            </a:solidFill>
            <a:ln>
              <a:noFill/>
              <a:bevel/>
            </a:ln>
          </p:spPr>
          <p:style>
            <a:lnRef idx="1">
              <a:schemeClr val="accent6"/>
            </a:lnRef>
            <a:fillRef idx="2">
              <a:schemeClr val="accent6"/>
            </a:fillRef>
            <a:effectRef idx="1">
              <a:schemeClr val="accent6"/>
            </a:effectRef>
            <a:fontRef idx="minor">
              <a:schemeClr val="dk1"/>
            </a:fontRef>
          </p:style>
          <p:txBody>
            <a:bodyPr wrap="square" lIns="1260000" rIns="1260000" rtlCol="0">
              <a:spAutoFit/>
            </a:bodyPr>
            <a:lstStyle/>
            <a:p>
              <a:pPr algn="dist"/>
              <a:r>
                <a:rPr kumimoji="1" lang="ja-JP" altLang="en-US" sz="110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カレンダー表示画面</a:t>
              </a:r>
            </a:p>
          </p:txBody>
        </p:sp>
        <p:sp>
          <p:nvSpPr>
            <p:cNvPr id="3" name="テキスト ボックス 2">
              <a:extLst>
                <a:ext uri="{FF2B5EF4-FFF2-40B4-BE49-F238E27FC236}">
                  <a16:creationId xmlns:a16="http://schemas.microsoft.com/office/drawing/2014/main" id="{6EE3FE2E-EDD2-461F-9FD8-4256631F271A}"/>
                </a:ext>
              </a:extLst>
            </p:cNvPr>
            <p:cNvSpPr txBox="1"/>
            <p:nvPr/>
          </p:nvSpPr>
          <p:spPr>
            <a:xfrm>
              <a:off x="934588" y="1911404"/>
              <a:ext cx="5043368" cy="276999"/>
            </a:xfrm>
            <a:prstGeom prst="rect">
              <a:avLst/>
            </a:prstGeom>
            <a:no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スマホ画面では、セキュリティ対策のため、表示情報を制限しています。</a:t>
              </a:r>
            </a:p>
          </p:txBody>
        </p:sp>
        <p:sp>
          <p:nvSpPr>
            <p:cNvPr id="32" name="四角形: 角を丸くする 31">
              <a:extLst>
                <a:ext uri="{FF2B5EF4-FFF2-40B4-BE49-F238E27FC236}">
                  <a16:creationId xmlns:a16="http://schemas.microsoft.com/office/drawing/2014/main" id="{78D53035-38E6-49F7-94B2-D3C8CCD3A0F6}"/>
                </a:ext>
              </a:extLst>
            </p:cNvPr>
            <p:cNvSpPr/>
            <p:nvPr/>
          </p:nvSpPr>
          <p:spPr bwMode="auto">
            <a:xfrm>
              <a:off x="3804496" y="3673260"/>
              <a:ext cx="819301" cy="499219"/>
            </a:xfrm>
            <a:prstGeom prst="roundRect">
              <a:avLst/>
            </a:prstGeom>
            <a:noFill/>
            <a:ln w="28575">
              <a:solidFill>
                <a:schemeClr val="tx2">
                  <a:lumMod val="50000"/>
                  <a:alpha val="70000"/>
                </a:schemeClr>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grpSp>
    </p:spTree>
    <p:extLst>
      <p:ext uri="{BB962C8B-B14F-4D97-AF65-F5344CB8AC3E}">
        <p14:creationId xmlns:p14="http://schemas.microsoft.com/office/powerpoint/2010/main" val="2496867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CD4B18-3A73-4874-88E8-96D8BC02F451}"/>
              </a:ext>
            </a:extLst>
          </p:cNvPr>
          <p:cNvSpPr/>
          <p:nvPr/>
        </p:nvSpPr>
        <p:spPr bwMode="auto">
          <a:xfrm>
            <a:off x="4117288" y="7217587"/>
            <a:ext cx="2472764" cy="345544"/>
          </a:xfrm>
          <a:prstGeom prst="rect">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sp>
        <p:nvSpPr>
          <p:cNvPr id="7" name="コンテンツ プレースホルダー 6">
            <a:extLst>
              <a:ext uri="{FF2B5EF4-FFF2-40B4-BE49-F238E27FC236}">
                <a16:creationId xmlns:a16="http://schemas.microsoft.com/office/drawing/2014/main" id="{41949ED6-87BE-482A-BECE-B3BEFFDF5C28}"/>
              </a:ext>
            </a:extLst>
          </p:cNvPr>
          <p:cNvSpPr>
            <a:spLocks noGrp="1"/>
          </p:cNvSpPr>
          <p:nvPr>
            <p:ph idx="1"/>
          </p:nvPr>
        </p:nvSpPr>
        <p:spPr/>
        <p:txBody>
          <a:bodyPr/>
          <a:lstStyle/>
          <a:p>
            <a:pPr marL="0" indent="0">
              <a:buNone/>
            </a:pPr>
            <a:r>
              <a:rPr lang="ja-JP" altLang="en-US" dirty="0">
                <a:solidFill>
                  <a:schemeClr val="bg1"/>
                </a:solidFill>
              </a:rPr>
              <a:t>１</a:t>
            </a:r>
            <a:endParaRPr lang="en-US" altLang="ja-JP" dirty="0">
              <a:solidFill>
                <a:schemeClr val="bg1"/>
              </a:solidFill>
            </a:endParaRPr>
          </a:p>
          <a:p>
            <a:pPr marL="0" indent="0">
              <a:buNone/>
            </a:pPr>
            <a:endParaRPr lang="ja-JP" altLang="en-US" dirty="0"/>
          </a:p>
        </p:txBody>
      </p:sp>
      <p:sp>
        <p:nvSpPr>
          <p:cNvPr id="20" name="タイトル 1">
            <a:extLst>
              <a:ext uri="{FF2B5EF4-FFF2-40B4-BE49-F238E27FC236}">
                <a16:creationId xmlns:a16="http://schemas.microsoft.com/office/drawing/2014/main" id="{14576A51-C177-4C7C-9466-DAC16B731549}"/>
              </a:ext>
            </a:extLst>
          </p:cNvPr>
          <p:cNvSpPr>
            <a:spLocks noGrp="1"/>
          </p:cNvSpPr>
          <p:nvPr>
            <p:ph type="title"/>
          </p:nvPr>
        </p:nvSpPr>
        <p:spPr>
          <a:xfrm>
            <a:off x="647010" y="275846"/>
            <a:ext cx="5776270" cy="427461"/>
          </a:xfrm>
        </p:spPr>
        <p:txBody>
          <a:bodyPr/>
          <a:lstStyle/>
          <a:p>
            <a:pPr algn="dist"/>
            <a:r>
              <a:rPr lang="ja-JP" altLang="en-US" sz="1800" b="1" dirty="0">
                <a:solidFill>
                  <a:schemeClr val="tx1"/>
                </a:solidFill>
                <a:latin typeface="BIZ UDPゴシック" panose="020B0400000000000000" pitchFamily="50" charset="-128"/>
                <a:ea typeface="BIZ UDPゴシック" panose="020B0400000000000000" pitchFamily="50" charset="-128"/>
                <a:cs typeface="源真ゴシック Medium" panose="020B0402020203020207" pitchFamily="50" charset="-128"/>
              </a:rPr>
              <a:t>４．社員個別タスク管理基本フォーマット（参考）</a:t>
            </a:r>
            <a:endParaRPr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50AAFD2-B300-44AE-BBEE-BC0D19005696}"/>
              </a:ext>
            </a:extLst>
          </p:cNvPr>
          <p:cNvSpPr txBox="1"/>
          <p:nvPr/>
        </p:nvSpPr>
        <p:spPr>
          <a:xfrm>
            <a:off x="348424" y="903465"/>
            <a:ext cx="8999274" cy="645433"/>
          </a:xfrm>
          <a:prstGeom prst="rect">
            <a:avLst/>
          </a:prstGeom>
          <a:noFill/>
        </p:spPr>
        <p:txBody>
          <a:bodyPr wrap="square" rtlCol="0">
            <a:spAutoFit/>
          </a:bodyPr>
          <a:lstStyle/>
          <a:p>
            <a:pPr>
              <a:lnSpc>
                <a:spcPct val="150000"/>
              </a:lnSpc>
            </a:pPr>
            <a:r>
              <a:rPr kumimoji="1" lang="ja-JP" altLang="en-US" sz="1400" b="1" dirty="0">
                <a:latin typeface="BIZ UDPゴシック" panose="020B0400000000000000" pitchFamily="50" charset="-128"/>
                <a:ea typeface="BIZ UDPゴシック" panose="020B0400000000000000" pitchFamily="50" charset="-128"/>
              </a:rPr>
              <a:t>赴任前～帰国まで社員が個別に管理できる項目の一例　（名称・項目等すべてカスタマイズ可能）</a:t>
            </a:r>
            <a:endParaRPr kumimoji="1" lang="en-US" altLang="ja-JP" sz="1400" b="1"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200" dirty="0">
                <a:latin typeface="BIZ UDPゴシック" panose="020B0400000000000000" pitchFamily="50" charset="-128"/>
                <a:ea typeface="BIZ UDPゴシック" panose="020B0400000000000000" pitchFamily="50" charset="-128"/>
              </a:rPr>
              <a:t>管理画面には、日時の入力・アラート日の設定が可能で、人事担当者も進捗の確認と管理を同時に行うことができます。</a:t>
            </a:r>
            <a:endParaRPr kumimoji="1" lang="en-US" altLang="ja-JP" sz="1200" dirty="0">
              <a:latin typeface="BIZ UDPゴシック" panose="020B0400000000000000" pitchFamily="50" charset="-128"/>
              <a:ea typeface="BIZ UDPゴシック" panose="020B0400000000000000" pitchFamily="50" charset="-128"/>
            </a:endParaRPr>
          </a:p>
        </p:txBody>
      </p:sp>
      <p:pic>
        <p:nvPicPr>
          <p:cNvPr id="16" name="図 15" descr="図形 が含まれている画像&#10;&#10;自動的に生成された説明">
            <a:extLst>
              <a:ext uri="{FF2B5EF4-FFF2-40B4-BE49-F238E27FC236}">
                <a16:creationId xmlns:a16="http://schemas.microsoft.com/office/drawing/2014/main" id="{CDBF955D-3704-47A5-B7BE-14087A1B1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graphicFrame>
        <p:nvGraphicFramePr>
          <p:cNvPr id="9" name="表 8">
            <a:extLst>
              <a:ext uri="{FF2B5EF4-FFF2-40B4-BE49-F238E27FC236}">
                <a16:creationId xmlns:a16="http://schemas.microsoft.com/office/drawing/2014/main" id="{17EDB960-FDBC-4290-A948-0C1BC98FC84E}"/>
              </a:ext>
            </a:extLst>
          </p:cNvPr>
          <p:cNvGraphicFramePr>
            <a:graphicFrameLocks noGrp="1"/>
          </p:cNvGraphicFramePr>
          <p:nvPr>
            <p:extLst>
              <p:ext uri="{D42A27DB-BD31-4B8C-83A1-F6EECF244321}">
                <p14:modId xmlns:p14="http://schemas.microsoft.com/office/powerpoint/2010/main" val="3100007057"/>
              </p:ext>
            </p:extLst>
          </p:nvPr>
        </p:nvGraphicFramePr>
        <p:xfrm>
          <a:off x="286138" y="1727322"/>
          <a:ext cx="3249007" cy="5556507"/>
        </p:xfrm>
        <a:graphic>
          <a:graphicData uri="http://schemas.openxmlformats.org/drawingml/2006/table">
            <a:tbl>
              <a:tblPr>
                <a:tableStyleId>{5C22544A-7EE6-4342-B048-85BDC9FD1C3A}</a:tableStyleId>
              </a:tblPr>
              <a:tblGrid>
                <a:gridCol w="618484">
                  <a:extLst>
                    <a:ext uri="{9D8B030D-6E8A-4147-A177-3AD203B41FA5}">
                      <a16:colId xmlns:a16="http://schemas.microsoft.com/office/drawing/2014/main" val="362280333"/>
                    </a:ext>
                  </a:extLst>
                </a:gridCol>
                <a:gridCol w="1127063">
                  <a:extLst>
                    <a:ext uri="{9D8B030D-6E8A-4147-A177-3AD203B41FA5}">
                      <a16:colId xmlns:a16="http://schemas.microsoft.com/office/drawing/2014/main" val="2851405091"/>
                    </a:ext>
                  </a:extLst>
                </a:gridCol>
                <a:gridCol w="1503460">
                  <a:extLst>
                    <a:ext uri="{9D8B030D-6E8A-4147-A177-3AD203B41FA5}">
                      <a16:colId xmlns:a16="http://schemas.microsoft.com/office/drawing/2014/main" val="3517786325"/>
                    </a:ext>
                  </a:extLst>
                </a:gridCol>
              </a:tblGrid>
              <a:tr h="167456">
                <a:tc>
                  <a:txBody>
                    <a:bodyPr/>
                    <a:lstStyle/>
                    <a:p>
                      <a:pPr algn="ctr" fontAlgn="ctr"/>
                      <a:r>
                        <a:rPr lang="ja-JP" altLang="en-US" sz="800" b="1" u="none" strike="noStrike" dirty="0">
                          <a:solidFill>
                            <a:schemeClr val="bg1"/>
                          </a:solidFill>
                          <a:effectLst/>
                          <a:latin typeface="BIZ UDPゴシック" panose="020B0400000000000000" pitchFamily="50" charset="-128"/>
                          <a:ea typeface="BIZ UDPゴシック" panose="020B0400000000000000" pitchFamily="50" charset="-128"/>
                        </a:rPr>
                        <a:t>種別</a:t>
                      </a:r>
                      <a:endPar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1"/>
                    </a:solidFill>
                  </a:tcPr>
                </a:tc>
                <a:tc>
                  <a:txBody>
                    <a:bodyPr/>
                    <a:lstStyle/>
                    <a:p>
                      <a:pPr algn="ctr" fontAlgn="ctr"/>
                      <a:r>
                        <a:rPr lang="ja-JP" altLang="en-US" sz="800" b="1" u="none" strike="noStrike" dirty="0">
                          <a:solidFill>
                            <a:schemeClr val="bg1"/>
                          </a:solidFill>
                          <a:effectLst/>
                          <a:latin typeface="BIZ UDPゴシック" panose="020B0400000000000000" pitchFamily="50" charset="-128"/>
                          <a:ea typeface="BIZ UDPゴシック" panose="020B0400000000000000" pitchFamily="50" charset="-128"/>
                        </a:rPr>
                        <a:t>予定リスト項目</a:t>
                      </a:r>
                      <a:endPar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1"/>
                    </a:solidFill>
                  </a:tcPr>
                </a:tc>
                <a:tc>
                  <a:txBody>
                    <a:bodyPr/>
                    <a:lstStyle/>
                    <a:p>
                      <a:pPr algn="ctr" fontAlgn="ctr"/>
                      <a:r>
                        <a:rPr lang="ja-JP" altLang="en-US" sz="800" b="1" u="none" strike="noStrike" dirty="0">
                          <a:solidFill>
                            <a:schemeClr val="bg1"/>
                          </a:solidFill>
                          <a:effectLst/>
                          <a:latin typeface="BIZ UDPゴシック" panose="020B0400000000000000" pitchFamily="50" charset="-128"/>
                          <a:ea typeface="BIZ UDPゴシック" panose="020B0400000000000000" pitchFamily="50" charset="-128"/>
                        </a:rPr>
                        <a:t>実施リスト項目</a:t>
                      </a:r>
                      <a:endPar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1"/>
                    </a:solidFill>
                  </a:tcPr>
                </a:tc>
                <a:extLst>
                  <a:ext uri="{0D108BD9-81ED-4DB2-BD59-A6C34878D82A}">
                    <a16:rowId xmlns:a16="http://schemas.microsoft.com/office/drawing/2014/main" val="3793556623"/>
                  </a:ext>
                </a:extLst>
              </a:tr>
              <a:tr h="124401">
                <a:tc rowSpan="4">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パスポート</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rowSpan="4">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パスポート申請書予定日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一般旅券発給申請書</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441960918"/>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dirty="0">
                          <a:effectLst/>
                          <a:latin typeface="BIZ UDPゴシック" panose="020B0400000000000000" pitchFamily="50" charset="-128"/>
                          <a:ea typeface="BIZ UDPゴシック" panose="020B0400000000000000" pitchFamily="50" charset="-128"/>
                        </a:rPr>
                        <a:t>戸籍謄（抄）本</a:t>
                      </a:r>
                      <a:endPar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458738895"/>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写真手配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610750019"/>
                  </a:ext>
                </a:extLst>
              </a:tr>
              <a:tr h="12937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本人確認書類（免許証、健康保険証）</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493456385"/>
                  </a:ext>
                </a:extLst>
              </a:tr>
              <a:tr h="124401">
                <a:tc rowSpan="9">
                  <a:txBody>
                    <a:bodyPr/>
                    <a:lstStyle/>
                    <a:p>
                      <a:pPr algn="ctr" fontAlgn="ctr"/>
                      <a:r>
                        <a:rPr lang="en-US" sz="700" u="none" strike="noStrike">
                          <a:effectLst/>
                          <a:latin typeface="BIZ UDPゴシック" panose="020B0400000000000000" pitchFamily="50" charset="-128"/>
                          <a:ea typeface="BIZ UDPゴシック" panose="020B0400000000000000" pitchFamily="50" charset="-128"/>
                        </a:rPr>
                        <a:t>VISA</a:t>
                      </a:r>
                      <a:endParaRPr 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rowSpan="6">
                  <a:txBody>
                    <a:bodyPr/>
                    <a:lstStyle/>
                    <a:p>
                      <a:pPr algn="l" fontAlgn="ctr"/>
                      <a:r>
                        <a:rPr lang="en-US" sz="700" u="none" strike="noStrike" dirty="0">
                          <a:effectLst/>
                          <a:latin typeface="BIZ UDPゴシック" panose="020B0400000000000000" pitchFamily="50" charset="-128"/>
                          <a:ea typeface="BIZ UDPゴシック" panose="020B0400000000000000" pitchFamily="50" charset="-128"/>
                        </a:rPr>
                        <a:t>VISA</a:t>
                      </a:r>
                      <a:r>
                        <a:rPr lang="ja-JP" altLang="en-US" sz="700" u="none" strike="noStrike" dirty="0">
                          <a:effectLst/>
                          <a:latin typeface="BIZ UDPゴシック" panose="020B0400000000000000" pitchFamily="50" charset="-128"/>
                          <a:ea typeface="BIZ UDPゴシック" panose="020B0400000000000000" pitchFamily="50" charset="-128"/>
                        </a:rPr>
                        <a:t>申請予定日</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a:txBody>
                    <a:bodyPr/>
                    <a:lstStyle/>
                    <a:p>
                      <a:pPr algn="l" fontAlgn="ctr"/>
                      <a:r>
                        <a:rPr lang="en-US" sz="700" u="none" strike="noStrike">
                          <a:effectLst/>
                          <a:latin typeface="BIZ UDPゴシック" panose="020B0400000000000000" pitchFamily="50" charset="-128"/>
                          <a:ea typeface="BIZ UDPゴシック" panose="020B0400000000000000" pitchFamily="50" charset="-128"/>
                        </a:rPr>
                        <a:t>VISA</a:t>
                      </a:r>
                      <a:r>
                        <a:rPr lang="ja-JP" altLang="en-US" sz="700" u="none" strike="noStrike">
                          <a:effectLst/>
                          <a:latin typeface="BIZ UDPゴシック" panose="020B0400000000000000" pitchFamily="50" charset="-128"/>
                          <a:ea typeface="BIZ UDPゴシック" panose="020B0400000000000000" pitchFamily="50" charset="-128"/>
                        </a:rPr>
                        <a:t>申請様式</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871832375"/>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リファレンスレター</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135974684"/>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招聘状</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878415523"/>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CN" altLang="en-US" sz="700" u="none" strike="noStrike">
                          <a:effectLst/>
                          <a:latin typeface="BIZ UDPゴシック" panose="020B0400000000000000" pitchFamily="50" charset="-128"/>
                          <a:ea typeface="BIZ UDPゴシック" panose="020B0400000000000000" pitchFamily="50" charset="-128"/>
                        </a:rPr>
                        <a:t>健康診断（赴任先国指定病院）</a:t>
                      </a:r>
                      <a:endPar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213748429"/>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dirty="0">
                          <a:effectLst/>
                          <a:latin typeface="BIZ UDPゴシック" panose="020B0400000000000000" pitchFamily="50" charset="-128"/>
                          <a:ea typeface="BIZ UDPゴシック" panose="020B0400000000000000" pitchFamily="50" charset="-128"/>
                        </a:rPr>
                        <a:t>健康診断書取得</a:t>
                      </a:r>
                      <a:endPar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345532669"/>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予防接種証明書</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115434311"/>
                  </a:ext>
                </a:extLst>
              </a:tr>
              <a:tr h="124401">
                <a:tc vMerge="1">
                  <a:txBody>
                    <a:bodyPr/>
                    <a:lstStyle/>
                    <a:p>
                      <a:endParaRPr kumimoji="1" lang="ja-JP" altLang="en-US"/>
                    </a:p>
                  </a:txBody>
                  <a:tcPr/>
                </a:tc>
                <a:tc>
                  <a:txBody>
                    <a:bodyPr/>
                    <a:lstStyle/>
                    <a:p>
                      <a:pPr algn="l" fontAlgn="t"/>
                      <a:r>
                        <a:rPr lang="en-US" sz="700" u="none" strike="noStrike">
                          <a:effectLst/>
                          <a:latin typeface="BIZ UDPゴシック" panose="020B0400000000000000" pitchFamily="50" charset="-128"/>
                          <a:ea typeface="BIZ UDPゴシック" panose="020B0400000000000000" pitchFamily="50" charset="-128"/>
                        </a:rPr>
                        <a:t>VISA</a:t>
                      </a:r>
                      <a:r>
                        <a:rPr lang="ja-JP" altLang="en-US" sz="700" u="none" strike="noStrike">
                          <a:effectLst/>
                          <a:latin typeface="BIZ UDPゴシック" panose="020B0400000000000000" pitchFamily="50" charset="-128"/>
                          <a:ea typeface="BIZ UDPゴシック" panose="020B0400000000000000" pitchFamily="50" charset="-128"/>
                        </a:rPr>
                        <a:t>面接日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en-US" altLang="zh-TW" sz="700" u="none" strike="noStrike">
                          <a:effectLst/>
                          <a:latin typeface="BIZ UDPゴシック" panose="020B0400000000000000" pitchFamily="50" charset="-128"/>
                          <a:ea typeface="BIZ UDPゴシック" panose="020B0400000000000000" pitchFamily="50" charset="-128"/>
                        </a:rPr>
                        <a:t>VISA</a:t>
                      </a:r>
                      <a:r>
                        <a:rPr lang="zh-TW" altLang="en-US" sz="700" u="none" strike="noStrike">
                          <a:effectLst/>
                          <a:latin typeface="BIZ UDPゴシック" panose="020B0400000000000000" pitchFamily="50" charset="-128"/>
                          <a:ea typeface="BIZ UDPゴシック" panose="020B0400000000000000" pitchFamily="50" charset="-128"/>
                        </a:rPr>
                        <a:t>面接必要書類</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492590654"/>
                  </a:ext>
                </a:extLst>
              </a:tr>
              <a:tr h="124401">
                <a:tc vMerge="1">
                  <a:txBody>
                    <a:bodyPr/>
                    <a:lstStyle/>
                    <a:p>
                      <a:endParaRPr kumimoji="1" lang="ja-JP" altLang="en-US"/>
                    </a:p>
                  </a:txBody>
                  <a:tcPr/>
                </a:tc>
                <a:tc>
                  <a:txBody>
                    <a:bodyPr/>
                    <a:lstStyle/>
                    <a:p>
                      <a:pPr algn="l" fontAlgn="t"/>
                      <a:r>
                        <a:rPr lang="en-US" sz="700" u="none" strike="noStrike">
                          <a:effectLst/>
                          <a:latin typeface="BIZ UDPゴシック" panose="020B0400000000000000" pitchFamily="50" charset="-128"/>
                          <a:ea typeface="BIZ UDPゴシック" panose="020B0400000000000000" pitchFamily="50" charset="-128"/>
                        </a:rPr>
                        <a:t>VISA</a:t>
                      </a:r>
                      <a:r>
                        <a:rPr lang="ja-JP" altLang="en-US" sz="700" u="none" strike="noStrike">
                          <a:effectLst/>
                          <a:latin typeface="BIZ UDPゴシック" panose="020B0400000000000000" pitchFamily="50" charset="-128"/>
                          <a:ea typeface="BIZ UDPゴシック" panose="020B0400000000000000" pitchFamily="50" charset="-128"/>
                        </a:rPr>
                        <a:t>発給予定日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en-US" sz="700" u="none" strike="noStrike">
                          <a:effectLst/>
                          <a:latin typeface="BIZ UDPゴシック" panose="020B0400000000000000" pitchFamily="50" charset="-128"/>
                          <a:ea typeface="BIZ UDPゴシック" panose="020B0400000000000000" pitchFamily="50" charset="-128"/>
                        </a:rPr>
                        <a:t>VISA</a:t>
                      </a:r>
                      <a:r>
                        <a:rPr lang="ja-JP" altLang="en-US" sz="700" u="none" strike="noStrike">
                          <a:effectLst/>
                          <a:latin typeface="BIZ UDPゴシック" panose="020B0400000000000000" pitchFamily="50" charset="-128"/>
                          <a:ea typeface="BIZ UDPゴシック" panose="020B0400000000000000" pitchFamily="50" charset="-128"/>
                        </a:rPr>
                        <a:t>受領</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024149358"/>
                  </a:ext>
                </a:extLst>
              </a:tr>
              <a:tr h="129377">
                <a:tc vMerge="1">
                  <a:txBody>
                    <a:bodyPr/>
                    <a:lstStyle/>
                    <a:p>
                      <a:endParaRPr kumimoji="1" lang="ja-JP" altLang="en-US"/>
                    </a:p>
                  </a:txBody>
                  <a:tcPr/>
                </a:tc>
                <a:tc>
                  <a:txBody>
                    <a:bodyPr/>
                    <a:lstStyle/>
                    <a:p>
                      <a:pPr algn="l" fontAlgn="t"/>
                      <a:r>
                        <a:rPr lang="zh-TW" altLang="en-US" sz="700" u="none" strike="noStrike">
                          <a:effectLst/>
                          <a:latin typeface="BIZ UDPゴシック" panose="020B0400000000000000" pitchFamily="50" charset="-128"/>
                          <a:ea typeface="BIZ UDPゴシック" panose="020B0400000000000000" pitchFamily="50" charset="-128"/>
                        </a:rPr>
                        <a:t>現地就労許可申請日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就労許可申請書類</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594222274"/>
                  </a:ext>
                </a:extLst>
              </a:tr>
              <a:tr h="124401">
                <a:tc rowSpan="5">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研修</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a:txBody>
                    <a:bodyPr/>
                    <a:lstStyle/>
                    <a:p>
                      <a:pPr algn="l" fontAlgn="t"/>
                      <a:r>
                        <a:rPr lang="ja-JP" altLang="en-US" sz="700" u="none" strike="noStrike">
                          <a:effectLst/>
                          <a:latin typeface="BIZ UDPゴシック" panose="020B0400000000000000" pitchFamily="50" charset="-128"/>
                          <a:ea typeface="BIZ UDPゴシック" panose="020B0400000000000000" pitchFamily="50" charset="-128"/>
                        </a:rPr>
                        <a:t>語学研修予定日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語学研修予定日・時間</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58382520"/>
                  </a:ext>
                </a:extLst>
              </a:tr>
              <a:tr h="124401">
                <a:tc vMerge="1">
                  <a:txBody>
                    <a:bodyPr/>
                    <a:lstStyle/>
                    <a:p>
                      <a:endParaRPr kumimoji="1" lang="ja-JP" altLang="en-US"/>
                    </a:p>
                  </a:txBody>
                  <a:tcPr/>
                </a:tc>
                <a:tc>
                  <a:txBody>
                    <a:bodyPr/>
                    <a:lstStyle/>
                    <a:p>
                      <a:pPr algn="l" fontAlgn="t"/>
                      <a:r>
                        <a:rPr lang="zh-TW" altLang="en-US" sz="700" u="none" strike="noStrike">
                          <a:effectLst/>
                          <a:latin typeface="BIZ UDPゴシック" panose="020B0400000000000000" pitchFamily="50" charset="-128"/>
                          <a:ea typeface="BIZ UDPゴシック" panose="020B0400000000000000" pitchFamily="50" charset="-128"/>
                        </a:rPr>
                        <a:t>異文化理解研修予定日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研修予定日・時間</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528103756"/>
                  </a:ext>
                </a:extLst>
              </a:tr>
              <a:tr h="124401">
                <a:tc vMerge="1">
                  <a:txBody>
                    <a:bodyPr/>
                    <a:lstStyle/>
                    <a:p>
                      <a:endParaRPr kumimoji="1" lang="ja-JP" altLang="en-US"/>
                    </a:p>
                  </a:txBody>
                  <a:tcPr/>
                </a:tc>
                <a:tc>
                  <a:txBody>
                    <a:bodyPr/>
                    <a:lstStyle/>
                    <a:p>
                      <a:pPr algn="l" fontAlgn="t"/>
                      <a:r>
                        <a:rPr lang="zh-TW" altLang="en-US" sz="700" u="none" strike="noStrike">
                          <a:effectLst/>
                          <a:latin typeface="BIZ UDPゴシック" panose="020B0400000000000000" pitchFamily="50" charset="-128"/>
                          <a:ea typeface="BIZ UDPゴシック" panose="020B0400000000000000" pitchFamily="50" charset="-128"/>
                        </a:rPr>
                        <a:t>危機管理研修予定日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研修予定日・時間</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515712826"/>
                  </a:ext>
                </a:extLst>
              </a:tr>
              <a:tr h="124401">
                <a:tc vMerge="1">
                  <a:txBody>
                    <a:bodyPr/>
                    <a:lstStyle/>
                    <a:p>
                      <a:endParaRPr kumimoji="1" lang="ja-JP" altLang="en-US"/>
                    </a:p>
                  </a:txBody>
                  <a:tcPr/>
                </a:tc>
                <a:tc>
                  <a:txBody>
                    <a:bodyPr/>
                    <a:lstStyle/>
                    <a:p>
                      <a:pPr algn="l" fontAlgn="t"/>
                      <a:r>
                        <a:rPr lang="ja-JP" altLang="en-US" sz="700" u="none" strike="noStrike">
                          <a:effectLst/>
                          <a:latin typeface="BIZ UDPゴシック" panose="020B0400000000000000" pitchFamily="50" charset="-128"/>
                          <a:ea typeface="BIZ UDPゴシック" panose="020B0400000000000000" pitchFamily="50" charset="-128"/>
                        </a:rPr>
                        <a:t>マネージメント研修予定日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研修予定日・時間</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98118892"/>
                  </a:ext>
                </a:extLst>
              </a:tr>
              <a:tr h="129377">
                <a:tc vMerge="1">
                  <a:txBody>
                    <a:bodyPr/>
                    <a:lstStyle/>
                    <a:p>
                      <a:endParaRPr kumimoji="1" lang="ja-JP" altLang="en-US"/>
                    </a:p>
                  </a:txBody>
                  <a:tcPr/>
                </a:tc>
                <a:tc>
                  <a:txBody>
                    <a:bodyPr/>
                    <a:lstStyle/>
                    <a:p>
                      <a:pPr algn="l" fontAlgn="t"/>
                      <a:r>
                        <a:rPr lang="ja-JP" altLang="en-US" sz="700" u="none" strike="noStrike">
                          <a:effectLst/>
                          <a:latin typeface="BIZ UDPゴシック" panose="020B0400000000000000" pitchFamily="50" charset="-128"/>
                          <a:ea typeface="BIZ UDPゴシック" panose="020B0400000000000000" pitchFamily="50" charset="-128"/>
                        </a:rPr>
                        <a:t>その他研修予定日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研修予定日・時間</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638141604"/>
                  </a:ext>
                </a:extLst>
              </a:tr>
              <a:tr h="129377">
                <a:tc>
                  <a:txBody>
                    <a:bodyPr/>
                    <a:lstStyle/>
                    <a:p>
                      <a:pPr algn="ctr" fontAlgn="t"/>
                      <a:r>
                        <a:rPr lang="zh-TW" altLang="en-US" sz="700" u="none" strike="noStrike">
                          <a:effectLst/>
                          <a:latin typeface="BIZ UDPゴシック" panose="020B0400000000000000" pitchFamily="50" charset="-128"/>
                          <a:ea typeface="BIZ UDPゴシック" panose="020B0400000000000000" pitchFamily="50" charset="-128"/>
                        </a:rPr>
                        <a:t>子女教育関連</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t"/>
                      <a:r>
                        <a:rPr lang="zh-TW" altLang="en-US" sz="700" u="none" strike="noStrike">
                          <a:effectLst/>
                          <a:latin typeface="BIZ UDPゴシック" panose="020B0400000000000000" pitchFamily="50" charset="-128"/>
                          <a:ea typeface="BIZ UDPゴシック" panose="020B0400000000000000" pitchFamily="50" charset="-128"/>
                        </a:rPr>
                        <a:t>教科書入手日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日本の教科書入手</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407914410"/>
                  </a:ext>
                </a:extLst>
              </a:tr>
              <a:tr h="124401">
                <a:tc rowSpan="7">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健康管理</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a:txBody>
                    <a:bodyPr/>
                    <a:lstStyle/>
                    <a:p>
                      <a:pPr algn="l" fontAlgn="t"/>
                      <a:r>
                        <a:rPr lang="ja-JP" altLang="en-US" sz="700" u="none" strike="noStrike">
                          <a:effectLst/>
                          <a:latin typeface="BIZ UDPゴシック" panose="020B0400000000000000" pitchFamily="50" charset="-128"/>
                          <a:ea typeface="BIZ UDPゴシック" panose="020B0400000000000000" pitchFamily="50" charset="-128"/>
                        </a:rPr>
                        <a:t>健康診断完了予定日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健康診断日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153392903"/>
                  </a:ext>
                </a:extLst>
              </a:tr>
              <a:tr h="124401">
                <a:tc vMerge="1">
                  <a:txBody>
                    <a:bodyPr/>
                    <a:lstStyle/>
                    <a:p>
                      <a:endParaRPr kumimoji="1" lang="ja-JP" altLang="en-US"/>
                    </a:p>
                  </a:txBody>
                  <a:tcPr/>
                </a:tc>
                <a:tc rowSpan="4">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予防接種完了日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予防接種日</a:t>
                      </a:r>
                      <a:r>
                        <a:rPr lang="en-US" altLang="zh-TW" sz="700" u="none" strike="noStrike">
                          <a:effectLst/>
                          <a:latin typeface="BIZ UDPゴシック" panose="020B0400000000000000" pitchFamily="50" charset="-128"/>
                          <a:ea typeface="BIZ UDPゴシック" panose="020B0400000000000000" pitchFamily="50" charset="-128"/>
                        </a:rPr>
                        <a:t>1</a:t>
                      </a:r>
                      <a:r>
                        <a:rPr lang="zh-TW" altLang="en-US" sz="700" u="none" strike="noStrike">
                          <a:effectLst/>
                          <a:latin typeface="BIZ UDPゴシック" panose="020B0400000000000000" pitchFamily="50" charset="-128"/>
                          <a:ea typeface="BIZ UDPゴシック" panose="020B0400000000000000" pitchFamily="50" charset="-128"/>
                        </a:rPr>
                        <a:t>回目</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058247071"/>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予防接種日</a:t>
                      </a:r>
                      <a:r>
                        <a:rPr lang="en-US" altLang="zh-TW" sz="700" u="none" strike="noStrike">
                          <a:effectLst/>
                          <a:latin typeface="BIZ UDPゴシック" panose="020B0400000000000000" pitchFamily="50" charset="-128"/>
                          <a:ea typeface="BIZ UDPゴシック" panose="020B0400000000000000" pitchFamily="50" charset="-128"/>
                        </a:rPr>
                        <a:t>2</a:t>
                      </a:r>
                      <a:r>
                        <a:rPr lang="zh-TW" altLang="en-US" sz="700" u="none" strike="noStrike">
                          <a:effectLst/>
                          <a:latin typeface="BIZ UDPゴシック" panose="020B0400000000000000" pitchFamily="50" charset="-128"/>
                          <a:ea typeface="BIZ UDPゴシック" panose="020B0400000000000000" pitchFamily="50" charset="-128"/>
                        </a:rPr>
                        <a:t>回目</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877483667"/>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予防接種日</a:t>
                      </a:r>
                      <a:r>
                        <a:rPr lang="en-US" altLang="zh-TW" sz="700" u="none" strike="noStrike">
                          <a:effectLst/>
                          <a:latin typeface="BIZ UDPゴシック" panose="020B0400000000000000" pitchFamily="50" charset="-128"/>
                          <a:ea typeface="BIZ UDPゴシック" panose="020B0400000000000000" pitchFamily="50" charset="-128"/>
                        </a:rPr>
                        <a:t>3</a:t>
                      </a:r>
                      <a:r>
                        <a:rPr lang="zh-TW" altLang="en-US" sz="700" u="none" strike="noStrike">
                          <a:effectLst/>
                          <a:latin typeface="BIZ UDPゴシック" panose="020B0400000000000000" pitchFamily="50" charset="-128"/>
                          <a:ea typeface="BIZ UDPゴシック" panose="020B0400000000000000" pitchFamily="50" charset="-128"/>
                        </a:rPr>
                        <a:t>回目</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456587167"/>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子女の予防接種履歴（英文準備）</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045850760"/>
                  </a:ext>
                </a:extLst>
              </a:tr>
              <a:tr h="124401">
                <a:tc vMerge="1">
                  <a:txBody>
                    <a:bodyPr/>
                    <a:lstStyle/>
                    <a:p>
                      <a:endParaRPr kumimoji="1" lang="ja-JP" altLang="en-US"/>
                    </a:p>
                  </a:txBody>
                  <a:tcPr/>
                </a:tc>
                <a:tc>
                  <a:txBody>
                    <a:bodyPr/>
                    <a:lstStyle/>
                    <a:p>
                      <a:pPr algn="l" fontAlgn="t"/>
                      <a:r>
                        <a:rPr lang="ja-JP" altLang="en-US" sz="700" u="none" strike="noStrike">
                          <a:effectLst/>
                          <a:latin typeface="BIZ UDPゴシック" panose="020B0400000000000000" pitchFamily="50" charset="-128"/>
                          <a:ea typeface="BIZ UDPゴシック" panose="020B0400000000000000" pitchFamily="50" charset="-128"/>
                        </a:rPr>
                        <a:t>その他医療完了日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歯科クリニック通院予定日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4147544848"/>
                  </a:ext>
                </a:extLst>
              </a:tr>
              <a:tr h="129377">
                <a:tc vMerge="1">
                  <a:txBody>
                    <a:bodyPr/>
                    <a:lstStyle/>
                    <a:p>
                      <a:endParaRPr kumimoji="1" lang="ja-JP" altLang="en-US"/>
                    </a:p>
                  </a:txBody>
                  <a:tcPr/>
                </a:tc>
                <a:tc>
                  <a:txBody>
                    <a:bodyPr/>
                    <a:lstStyle/>
                    <a:p>
                      <a:pPr algn="l" fontAlgn="t"/>
                      <a:r>
                        <a:rPr lang="zh-TW" altLang="en-US" sz="700" u="none" strike="noStrike">
                          <a:effectLst/>
                          <a:latin typeface="BIZ UDPゴシック" panose="020B0400000000000000" pitchFamily="50" charset="-128"/>
                          <a:ea typeface="BIZ UDPゴシック" panose="020B0400000000000000" pitchFamily="50" charset="-128"/>
                        </a:rPr>
                        <a:t>育児手帳取得日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育児手帳（英文準備）</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828978759"/>
                  </a:ext>
                </a:extLst>
              </a:tr>
              <a:tr h="124401">
                <a:tc rowSpan="4">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引越</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a:txBody>
                    <a:bodyPr/>
                    <a:lstStyle/>
                    <a:p>
                      <a:pPr algn="l" fontAlgn="t"/>
                      <a:r>
                        <a:rPr lang="ja-JP" altLang="en-US" sz="700" u="none" strike="noStrike">
                          <a:effectLst/>
                          <a:latin typeface="BIZ UDPゴシック" panose="020B0400000000000000" pitchFamily="50" charset="-128"/>
                          <a:ea typeface="BIZ UDPゴシック" panose="020B0400000000000000" pitchFamily="50" charset="-128"/>
                        </a:rPr>
                        <a:t>見積予定日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solidFill>
                      <a:schemeClr val="accent5">
                        <a:lumMod val="20000"/>
                        <a:lumOff val="80000"/>
                      </a:schemeClr>
                    </a:solidFill>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引越見積業者選定</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401246080"/>
                  </a:ext>
                </a:extLst>
              </a:tr>
              <a:tr h="124401">
                <a:tc vMerge="1">
                  <a:txBody>
                    <a:bodyPr/>
                    <a:lstStyle/>
                    <a:p>
                      <a:endParaRPr kumimoji="1" lang="ja-JP" altLang="en-US"/>
                    </a:p>
                  </a:txBody>
                  <a:tcPr/>
                </a:tc>
                <a:tc rowSpan="3">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引越業者決定予定日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引越し業者決定</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387125037"/>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航空便引取り予定日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590243827"/>
                  </a:ext>
                </a:extLst>
              </a:tr>
              <a:tr h="12937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船便引取り予定日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4052794062"/>
                  </a:ext>
                </a:extLst>
              </a:tr>
              <a:tr h="124401">
                <a:tc rowSpan="3">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住宅</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rowSpan="3">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住宅関連完了予定日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トランクルーム荷物引取り</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034831384"/>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賃貸契約解除</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244820671"/>
                  </a:ext>
                </a:extLst>
              </a:tr>
              <a:tr h="12937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持家処置（委託管理・賃貸）</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958863041"/>
                  </a:ext>
                </a:extLst>
              </a:tr>
              <a:tr h="124401">
                <a:tc rowSpan="10">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身の回り</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rowSpan="10">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身の回り関連完了予定日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自家用車処置（委託管理・売却）</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902873401"/>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新聞契約解除</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020281273"/>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sz="700" u="none" strike="noStrike">
                          <a:effectLst/>
                          <a:latin typeface="BIZ UDPゴシック" panose="020B0400000000000000" pitchFamily="50" charset="-128"/>
                          <a:ea typeface="BIZ UDPゴシック" panose="020B0400000000000000" pitchFamily="50" charset="-128"/>
                        </a:rPr>
                        <a:t>NHK</a:t>
                      </a:r>
                      <a:r>
                        <a:rPr lang="ja-JP" altLang="en-US" sz="700" u="none" strike="noStrike">
                          <a:effectLst/>
                          <a:latin typeface="BIZ UDPゴシック" panose="020B0400000000000000" pitchFamily="50" charset="-128"/>
                          <a:ea typeface="BIZ UDPゴシック" panose="020B0400000000000000" pitchFamily="50" charset="-128"/>
                        </a:rPr>
                        <a:t>契約解除</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442800936"/>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郵便物転送処置</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271730478"/>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電気契約解除</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164247193"/>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水道契約解除</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113955831"/>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ガス契約解除</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3638011624"/>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インターネット契約解除</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2675448565"/>
                  </a:ext>
                </a:extLst>
              </a:tr>
              <a:tr h="124401">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固定電話契約解除</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974136090"/>
                  </a:ext>
                </a:extLst>
              </a:tr>
              <a:tr h="12937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dirty="0">
                          <a:effectLst/>
                          <a:latin typeface="BIZ UDPゴシック" panose="020B0400000000000000" pitchFamily="50" charset="-128"/>
                          <a:ea typeface="BIZ UDPゴシック" panose="020B0400000000000000" pitchFamily="50" charset="-128"/>
                        </a:rPr>
                        <a:t>携帯電話契約解除</a:t>
                      </a:r>
                      <a:endPar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47" marR="4347" marT="4347" marB="0" anchor="ctr">
                    <a:solidFill>
                      <a:schemeClr val="accent5">
                        <a:lumMod val="20000"/>
                        <a:lumOff val="80000"/>
                      </a:schemeClr>
                    </a:solidFill>
                  </a:tcPr>
                </a:tc>
                <a:extLst>
                  <a:ext uri="{0D108BD9-81ED-4DB2-BD59-A6C34878D82A}">
                    <a16:rowId xmlns:a16="http://schemas.microsoft.com/office/drawing/2014/main" val="1926874869"/>
                  </a:ext>
                </a:extLst>
              </a:tr>
            </a:tbl>
          </a:graphicData>
        </a:graphic>
      </p:graphicFrame>
      <p:graphicFrame>
        <p:nvGraphicFramePr>
          <p:cNvPr id="10" name="表 9">
            <a:extLst>
              <a:ext uri="{FF2B5EF4-FFF2-40B4-BE49-F238E27FC236}">
                <a16:creationId xmlns:a16="http://schemas.microsoft.com/office/drawing/2014/main" id="{1D8C2527-EFF7-47AB-A3BD-D2C42CF9E99D}"/>
              </a:ext>
            </a:extLst>
          </p:cNvPr>
          <p:cNvGraphicFramePr>
            <a:graphicFrameLocks noGrp="1"/>
          </p:cNvGraphicFramePr>
          <p:nvPr>
            <p:extLst>
              <p:ext uri="{D42A27DB-BD31-4B8C-83A1-F6EECF244321}">
                <p14:modId xmlns:p14="http://schemas.microsoft.com/office/powerpoint/2010/main" val="3918925805"/>
              </p:ext>
            </p:extLst>
          </p:nvPr>
        </p:nvGraphicFramePr>
        <p:xfrm>
          <a:off x="3701917" y="1727322"/>
          <a:ext cx="3249008" cy="5433418"/>
        </p:xfrm>
        <a:graphic>
          <a:graphicData uri="http://schemas.openxmlformats.org/drawingml/2006/table">
            <a:tbl>
              <a:tblPr>
                <a:tableStyleId>{5C22544A-7EE6-4342-B048-85BDC9FD1C3A}</a:tableStyleId>
              </a:tblPr>
              <a:tblGrid>
                <a:gridCol w="620107">
                  <a:extLst>
                    <a:ext uri="{9D8B030D-6E8A-4147-A177-3AD203B41FA5}">
                      <a16:colId xmlns:a16="http://schemas.microsoft.com/office/drawing/2014/main" val="4159665737"/>
                    </a:ext>
                  </a:extLst>
                </a:gridCol>
                <a:gridCol w="1114425">
                  <a:extLst>
                    <a:ext uri="{9D8B030D-6E8A-4147-A177-3AD203B41FA5}">
                      <a16:colId xmlns:a16="http://schemas.microsoft.com/office/drawing/2014/main" val="1131140830"/>
                    </a:ext>
                  </a:extLst>
                </a:gridCol>
                <a:gridCol w="1514476">
                  <a:extLst>
                    <a:ext uri="{9D8B030D-6E8A-4147-A177-3AD203B41FA5}">
                      <a16:colId xmlns:a16="http://schemas.microsoft.com/office/drawing/2014/main" val="2179991382"/>
                    </a:ext>
                  </a:extLst>
                </a:gridCol>
              </a:tblGrid>
              <a:tr h="173564">
                <a:tc>
                  <a:txBody>
                    <a:bodyPr/>
                    <a:lstStyle/>
                    <a:p>
                      <a:pPr algn="ctr" fontAlgn="ctr"/>
                      <a:r>
                        <a:rPr lang="ja-JP" altLang="en-US" sz="800" b="1" u="none" strike="noStrike" dirty="0">
                          <a:solidFill>
                            <a:schemeClr val="bg1"/>
                          </a:solidFill>
                          <a:effectLst/>
                          <a:latin typeface="BIZ UDPゴシック" panose="020B0400000000000000" pitchFamily="50" charset="-128"/>
                          <a:ea typeface="BIZ UDPゴシック" panose="020B0400000000000000" pitchFamily="50" charset="-128"/>
                        </a:rPr>
                        <a:t>種別</a:t>
                      </a:r>
                      <a:endPar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1"/>
                    </a:solidFill>
                  </a:tcPr>
                </a:tc>
                <a:tc>
                  <a:txBody>
                    <a:bodyPr/>
                    <a:lstStyle/>
                    <a:p>
                      <a:pPr algn="ctr" fontAlgn="ctr"/>
                      <a:r>
                        <a:rPr lang="ja-JP" altLang="en-US" sz="800" b="1" u="none" strike="noStrike" dirty="0">
                          <a:solidFill>
                            <a:schemeClr val="bg1"/>
                          </a:solidFill>
                          <a:effectLst/>
                          <a:latin typeface="BIZ UDPゴシック" panose="020B0400000000000000" pitchFamily="50" charset="-128"/>
                          <a:ea typeface="BIZ UDPゴシック" panose="020B0400000000000000" pitchFamily="50" charset="-128"/>
                        </a:rPr>
                        <a:t>予定リスト項目</a:t>
                      </a:r>
                      <a:endPar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1"/>
                    </a:solidFill>
                  </a:tcPr>
                </a:tc>
                <a:tc>
                  <a:txBody>
                    <a:bodyPr/>
                    <a:lstStyle/>
                    <a:p>
                      <a:pPr algn="ctr" fontAlgn="ctr"/>
                      <a:r>
                        <a:rPr lang="ja-JP" altLang="en-US" sz="800" b="1" u="none" strike="noStrike" dirty="0">
                          <a:solidFill>
                            <a:schemeClr val="bg1"/>
                          </a:solidFill>
                          <a:effectLst/>
                          <a:latin typeface="BIZ UDPゴシック" panose="020B0400000000000000" pitchFamily="50" charset="-128"/>
                          <a:ea typeface="BIZ UDPゴシック" panose="020B0400000000000000" pitchFamily="50" charset="-128"/>
                        </a:rPr>
                        <a:t>実施リスト項目</a:t>
                      </a:r>
                      <a:endPar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1"/>
                    </a:solidFill>
                  </a:tcPr>
                </a:tc>
                <a:extLst>
                  <a:ext uri="{0D108BD9-81ED-4DB2-BD59-A6C34878D82A}">
                    <a16:rowId xmlns:a16="http://schemas.microsoft.com/office/drawing/2014/main" val="2298103741"/>
                  </a:ext>
                </a:extLst>
              </a:tr>
              <a:tr h="135817">
                <a:tc rowSpan="3">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業務引継ぎ</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t"/>
                      <a:r>
                        <a:rPr lang="ja-JP" altLang="en-US" sz="700" u="none" strike="noStrike" dirty="0">
                          <a:effectLst/>
                          <a:latin typeface="BIZ UDPゴシック" panose="020B0400000000000000" pitchFamily="50" charset="-128"/>
                          <a:ea typeface="BIZ UDPゴシック" panose="020B0400000000000000" pitchFamily="50" charset="-128"/>
                        </a:rPr>
                        <a:t>業務引継ぎ</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solidFill>
                      <a:schemeClr val="accent5">
                        <a:lumMod val="20000"/>
                        <a:lumOff val="80000"/>
                      </a:schemeClr>
                    </a:solidFill>
                  </a:tcPr>
                </a:tc>
                <a:tc>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現行業務引継ぎ打ち合わせ</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1866612947"/>
                  </a:ext>
                </a:extLst>
              </a:tr>
              <a:tr h="135817">
                <a:tc vMerge="1">
                  <a:txBody>
                    <a:bodyPr/>
                    <a:lstStyle/>
                    <a:p>
                      <a:endParaRPr kumimoji="1" lang="ja-JP" altLang="en-US"/>
                    </a:p>
                  </a:txBody>
                  <a:tcPr/>
                </a:tc>
                <a:tc rowSpan="2">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赴任地業務引継ぎ</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赴任地事前出張予定日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500853220"/>
                  </a:ext>
                </a:extLst>
              </a:tr>
              <a:tr h="1412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赴任し業務引継ぎ打ち合わせ</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767599447"/>
                  </a:ext>
                </a:extLst>
              </a:tr>
              <a:tr h="135817">
                <a:tc rowSpan="5">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渡航関連</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rowSpan="5">
                  <a:txBody>
                    <a:bodyPr/>
                    <a:lstStyle/>
                    <a:p>
                      <a:pPr algn="l" fontAlgn="ctr"/>
                      <a:r>
                        <a:rPr lang="zh-TW" altLang="en-US" sz="700" u="none" strike="noStrike" dirty="0">
                          <a:effectLst/>
                          <a:latin typeface="BIZ UDPゴシック" panose="020B0400000000000000" pitchFamily="50" charset="-128"/>
                          <a:ea typeface="BIZ UDPゴシック" panose="020B0400000000000000" pitchFamily="50" charset="-128"/>
                        </a:rPr>
                        <a:t>渡航関連</a:t>
                      </a:r>
                      <a:endPar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航空券手配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563111520"/>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赴任地一時滞在ホテル手配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611911968"/>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通過両替</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847923898"/>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住民票転出手続き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1956111810"/>
                  </a:ext>
                </a:extLst>
              </a:tr>
              <a:tr h="1412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海外駐在員保険加入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384874129"/>
                  </a:ext>
                </a:extLst>
              </a:tr>
              <a:tr h="135817">
                <a:tc rowSpan="24">
                  <a:txBody>
                    <a:bodyPr/>
                    <a:lstStyle/>
                    <a:p>
                      <a:pPr algn="ctr" fontAlgn="ctr"/>
                      <a:r>
                        <a:rPr lang="zh-TW" altLang="en-US" sz="700" u="none" strike="noStrike">
                          <a:effectLst/>
                          <a:latin typeface="BIZ UDPゴシック" panose="020B0400000000000000" pitchFamily="50" charset="-128"/>
                          <a:ea typeface="BIZ UDPゴシック" panose="020B0400000000000000" pitchFamily="50" charset="-128"/>
                        </a:rPr>
                        <a:t>渡航後</a:t>
                      </a:r>
                      <a:br>
                        <a:rPr lang="zh-TW" altLang="en-US" sz="700" u="none" strike="noStrike">
                          <a:effectLst/>
                          <a:latin typeface="BIZ UDPゴシック" panose="020B0400000000000000" pitchFamily="50" charset="-128"/>
                          <a:ea typeface="BIZ UDPゴシック" panose="020B0400000000000000" pitchFamily="50" charset="-128"/>
                        </a:rPr>
                      </a:br>
                      <a:r>
                        <a:rPr lang="zh-TW" altLang="en-US" sz="700" u="none" strike="noStrike">
                          <a:effectLst/>
                          <a:latin typeface="BIZ UDPゴシック" panose="020B0400000000000000" pitchFamily="50" charset="-128"/>
                          <a:ea typeface="BIZ UDPゴシック" panose="020B0400000000000000" pitchFamily="50" charset="-128"/>
                        </a:rPr>
                        <a:t>生活設営</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rowSpan="6">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生活設営</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住居契約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91359414"/>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水道契約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642829845"/>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電気契約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904007125"/>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インターネット契約・接続</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132648324"/>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携帯電話契約</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3453186981"/>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固定電話契約</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588610721"/>
                  </a:ext>
                </a:extLst>
              </a:tr>
              <a:tr h="135817">
                <a:tc vMerge="1">
                  <a:txBody>
                    <a:bodyPr/>
                    <a:lstStyle/>
                    <a:p>
                      <a:endParaRPr kumimoji="1" lang="ja-JP" altLang="en-US"/>
                    </a:p>
                  </a:txBody>
                  <a:tcPr/>
                </a:tc>
                <a:tc rowSpan="4">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自動車関連</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自動車購入</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802757856"/>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自動車保険加入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3909459722"/>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dirty="0">
                          <a:effectLst/>
                          <a:latin typeface="BIZ UDPゴシック" panose="020B0400000000000000" pitchFamily="50" charset="-128"/>
                          <a:ea typeface="BIZ UDPゴシック" panose="020B0400000000000000" pitchFamily="50" charset="-128"/>
                        </a:rPr>
                        <a:t>現地運転免許証取得</a:t>
                      </a:r>
                      <a:endPar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1673349035"/>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運転手付車両手配・契約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602237303"/>
                  </a:ext>
                </a:extLst>
              </a:tr>
              <a:tr h="135817">
                <a:tc vMerge="1">
                  <a:txBody>
                    <a:bodyPr/>
                    <a:lstStyle/>
                    <a:p>
                      <a:endParaRPr kumimoji="1" lang="ja-JP" altLang="en-US"/>
                    </a:p>
                  </a:txBody>
                  <a:tcPr/>
                </a:tc>
                <a:tc rowSpan="3">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銀行・カード・保険</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銀行口座開設</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3651830031"/>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クレジットカード取得</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4049827679"/>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現地社会保険等加入手続き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956384193"/>
                  </a:ext>
                </a:extLst>
              </a:tr>
              <a:tr h="135817">
                <a:tc vMerge="1">
                  <a:txBody>
                    <a:bodyPr/>
                    <a:lstStyle/>
                    <a:p>
                      <a:endParaRPr kumimoji="1" lang="ja-JP" altLang="en-US"/>
                    </a:p>
                  </a:txBody>
                  <a:tcPr/>
                </a:tc>
                <a:tc rowSpan="3">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その他</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在留届・在外選挙人届</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49172028"/>
                  </a:ext>
                </a:extLst>
              </a:tr>
              <a:tr h="20746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dirty="0">
                          <a:effectLst/>
                          <a:latin typeface="BIZ UDPゴシック" panose="020B0400000000000000" pitchFamily="50" charset="-128"/>
                          <a:ea typeface="BIZ UDPゴシック" panose="020B0400000000000000" pitchFamily="50" charset="-128"/>
                        </a:rPr>
                        <a:t>子女学校手配</a:t>
                      </a:r>
                      <a:endPar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437189287"/>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医療機関手配</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2042827779"/>
                  </a:ext>
                </a:extLst>
              </a:tr>
              <a:tr h="135817">
                <a:tc vMerge="1">
                  <a:txBody>
                    <a:bodyPr/>
                    <a:lstStyle/>
                    <a:p>
                      <a:endParaRPr kumimoji="1" lang="ja-JP" altLang="en-US"/>
                    </a:p>
                  </a:txBody>
                  <a:tcPr/>
                </a:tc>
                <a:tc rowSpan="2">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引越荷物受取</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航空便引越貨物受取</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4120737883"/>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船便引越貨物受取</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4230461815"/>
                  </a:ext>
                </a:extLst>
              </a:tr>
              <a:tr h="135817">
                <a:tc vMerge="1">
                  <a:txBody>
                    <a:bodyPr/>
                    <a:lstStyle/>
                    <a:p>
                      <a:endParaRPr kumimoji="1" lang="ja-JP" altLang="en-US"/>
                    </a:p>
                  </a:txBody>
                  <a:tcPr/>
                </a:tc>
                <a:tc rowSpan="6">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子女教育関連</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在留届</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3454592706"/>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現地教育機関入学</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3199575980"/>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現地語研修手配</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4038768746"/>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英語研修手配</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1485288500"/>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日本語補習校入学手続き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3940420518"/>
                  </a:ext>
                </a:extLst>
              </a:tr>
              <a:tr h="1412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通信教育手配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3785602747"/>
                  </a:ext>
                </a:extLst>
              </a:tr>
              <a:tr h="135817">
                <a:tc rowSpan="6">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一時帰国</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rowSpan="6">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一時帰国準備完了予定日</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航空券手配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511062786"/>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宿泊手配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3772577454"/>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レンタカー手配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578588346"/>
                  </a:ext>
                </a:extLst>
              </a:tr>
              <a:tr h="1358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携帯電話手配</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562601139"/>
                  </a:ext>
                </a:extLst>
              </a:tr>
              <a:tr h="1412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sz="700" u="none" strike="noStrike">
                          <a:effectLst/>
                          <a:latin typeface="BIZ UDPゴシック" panose="020B0400000000000000" pitchFamily="50" charset="-128"/>
                          <a:ea typeface="BIZ UDPゴシック" panose="020B0400000000000000" pitchFamily="50" charset="-128"/>
                        </a:rPr>
                        <a:t>WiFi</a:t>
                      </a:r>
                      <a:r>
                        <a:rPr lang="ja-JP" altLang="en-US" sz="700" u="none" strike="noStrike">
                          <a:effectLst/>
                          <a:latin typeface="BIZ UDPゴシック" panose="020B0400000000000000" pitchFamily="50" charset="-128"/>
                          <a:ea typeface="BIZ UDPゴシック" panose="020B0400000000000000" pitchFamily="50" charset="-128"/>
                        </a:rPr>
                        <a:t>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1847098781"/>
                  </a:ext>
                </a:extLst>
              </a:tr>
              <a:tr h="1412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dirty="0">
                          <a:effectLst/>
                          <a:latin typeface="BIZ UDPゴシック" panose="020B0400000000000000" pitchFamily="50" charset="-128"/>
                          <a:ea typeface="BIZ UDPゴシック" panose="020B0400000000000000" pitchFamily="50" charset="-128"/>
                        </a:rPr>
                        <a:t>健康保険申請</a:t>
                      </a:r>
                      <a:endPar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918" marR="4918" marT="4918" marB="0" anchor="ctr">
                    <a:solidFill>
                      <a:schemeClr val="accent5">
                        <a:lumMod val="20000"/>
                        <a:lumOff val="80000"/>
                      </a:schemeClr>
                    </a:solidFill>
                  </a:tcPr>
                </a:tc>
                <a:extLst>
                  <a:ext uri="{0D108BD9-81ED-4DB2-BD59-A6C34878D82A}">
                    <a16:rowId xmlns:a16="http://schemas.microsoft.com/office/drawing/2014/main" val="1528496036"/>
                  </a:ext>
                </a:extLst>
              </a:tr>
            </a:tbl>
          </a:graphicData>
        </a:graphic>
      </p:graphicFrame>
      <p:graphicFrame>
        <p:nvGraphicFramePr>
          <p:cNvPr id="14" name="表 13">
            <a:extLst>
              <a:ext uri="{FF2B5EF4-FFF2-40B4-BE49-F238E27FC236}">
                <a16:creationId xmlns:a16="http://schemas.microsoft.com/office/drawing/2014/main" id="{1CDCDE33-40DC-46CD-A825-F2C83B64141A}"/>
              </a:ext>
            </a:extLst>
          </p:cNvPr>
          <p:cNvGraphicFramePr>
            <a:graphicFrameLocks noGrp="1"/>
          </p:cNvGraphicFramePr>
          <p:nvPr>
            <p:extLst>
              <p:ext uri="{D42A27DB-BD31-4B8C-83A1-F6EECF244321}">
                <p14:modId xmlns:p14="http://schemas.microsoft.com/office/powerpoint/2010/main" val="2721331272"/>
              </p:ext>
            </p:extLst>
          </p:nvPr>
        </p:nvGraphicFramePr>
        <p:xfrm>
          <a:off x="7117697" y="1727322"/>
          <a:ext cx="3249007" cy="4940324"/>
        </p:xfrm>
        <a:graphic>
          <a:graphicData uri="http://schemas.openxmlformats.org/drawingml/2006/table">
            <a:tbl>
              <a:tblPr>
                <a:tableStyleId>{5C22544A-7EE6-4342-B048-85BDC9FD1C3A}</a:tableStyleId>
              </a:tblPr>
              <a:tblGrid>
                <a:gridCol w="616385">
                  <a:extLst>
                    <a:ext uri="{9D8B030D-6E8A-4147-A177-3AD203B41FA5}">
                      <a16:colId xmlns:a16="http://schemas.microsoft.com/office/drawing/2014/main" val="3830504133"/>
                    </a:ext>
                  </a:extLst>
                </a:gridCol>
                <a:gridCol w="1114425">
                  <a:extLst>
                    <a:ext uri="{9D8B030D-6E8A-4147-A177-3AD203B41FA5}">
                      <a16:colId xmlns:a16="http://schemas.microsoft.com/office/drawing/2014/main" val="1848406848"/>
                    </a:ext>
                  </a:extLst>
                </a:gridCol>
                <a:gridCol w="1518197">
                  <a:extLst>
                    <a:ext uri="{9D8B030D-6E8A-4147-A177-3AD203B41FA5}">
                      <a16:colId xmlns:a16="http://schemas.microsoft.com/office/drawing/2014/main" val="604043900"/>
                    </a:ext>
                  </a:extLst>
                </a:gridCol>
              </a:tblGrid>
              <a:tr h="162265">
                <a:tc>
                  <a:txBody>
                    <a:bodyPr/>
                    <a:lstStyle/>
                    <a:p>
                      <a:pPr algn="ctr" fontAlgn="ctr"/>
                      <a:r>
                        <a:rPr lang="ja-JP" altLang="en-US" sz="800" b="1" u="none" strike="noStrike" dirty="0">
                          <a:solidFill>
                            <a:schemeClr val="bg1"/>
                          </a:solidFill>
                          <a:effectLst/>
                          <a:latin typeface="BIZ UDPゴシック" panose="020B0400000000000000" pitchFamily="50" charset="-128"/>
                          <a:ea typeface="BIZ UDPゴシック" panose="020B0400000000000000" pitchFamily="50" charset="-128"/>
                        </a:rPr>
                        <a:t>種別</a:t>
                      </a:r>
                      <a:endPar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1"/>
                    </a:solidFill>
                  </a:tcPr>
                </a:tc>
                <a:tc>
                  <a:txBody>
                    <a:bodyPr/>
                    <a:lstStyle/>
                    <a:p>
                      <a:pPr algn="ctr" fontAlgn="ctr"/>
                      <a:r>
                        <a:rPr lang="ja-JP" altLang="en-US" sz="800" b="1" u="none" strike="noStrike" dirty="0">
                          <a:solidFill>
                            <a:schemeClr val="bg1"/>
                          </a:solidFill>
                          <a:effectLst/>
                          <a:latin typeface="BIZ UDPゴシック" panose="020B0400000000000000" pitchFamily="50" charset="-128"/>
                          <a:ea typeface="BIZ UDPゴシック" panose="020B0400000000000000" pitchFamily="50" charset="-128"/>
                        </a:rPr>
                        <a:t>予定リスト項目</a:t>
                      </a:r>
                      <a:endPar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1"/>
                    </a:solidFill>
                  </a:tcPr>
                </a:tc>
                <a:tc>
                  <a:txBody>
                    <a:bodyPr/>
                    <a:lstStyle/>
                    <a:p>
                      <a:pPr algn="ctr" fontAlgn="ctr"/>
                      <a:r>
                        <a:rPr lang="ja-JP" altLang="en-US" sz="800" b="1" u="none" strike="noStrike" dirty="0">
                          <a:solidFill>
                            <a:schemeClr val="bg1"/>
                          </a:solidFill>
                          <a:effectLst/>
                          <a:latin typeface="BIZ UDPゴシック" panose="020B0400000000000000" pitchFamily="50" charset="-128"/>
                          <a:ea typeface="BIZ UDPゴシック" panose="020B0400000000000000" pitchFamily="50" charset="-128"/>
                        </a:rPr>
                        <a:t>実施リスト項目</a:t>
                      </a:r>
                      <a:endPar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1"/>
                    </a:solidFill>
                  </a:tcPr>
                </a:tc>
                <a:extLst>
                  <a:ext uri="{0D108BD9-81ED-4DB2-BD59-A6C34878D82A}">
                    <a16:rowId xmlns:a16="http://schemas.microsoft.com/office/drawing/2014/main" val="492883821"/>
                  </a:ext>
                </a:extLst>
              </a:tr>
              <a:tr h="109374">
                <a:tc rowSpan="43">
                  <a:txBody>
                    <a:bodyPr/>
                    <a:lstStyle/>
                    <a:p>
                      <a:pPr algn="ctr" fontAlgn="ctr"/>
                      <a:r>
                        <a:rPr lang="ja-JP" altLang="en-US" sz="700" u="none" strike="noStrike">
                          <a:effectLst/>
                          <a:latin typeface="BIZ UDPゴシック" panose="020B0400000000000000" pitchFamily="50" charset="-128"/>
                          <a:ea typeface="BIZ UDPゴシック" panose="020B0400000000000000" pitchFamily="50" charset="-128"/>
                        </a:rPr>
                        <a:t>帰国</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rowSpan="2">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渡航手配完了</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航空券の手配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968190334"/>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一時滞在宿泊先の手配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444406536"/>
                  </a:ext>
                </a:extLst>
              </a:tr>
              <a:tr h="109374">
                <a:tc vMerge="1">
                  <a:txBody>
                    <a:bodyPr/>
                    <a:lstStyle/>
                    <a:p>
                      <a:endParaRPr kumimoji="1" lang="ja-JP" altLang="en-US"/>
                    </a:p>
                  </a:txBody>
                  <a:tcPr/>
                </a:tc>
                <a:tc rowSpan="2">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業務引継ぎ完了</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業務の引継ぎ</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902663470"/>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取引先挨拶回り</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255676179"/>
                  </a:ext>
                </a:extLst>
              </a:tr>
              <a:tr h="109374">
                <a:tc vMerge="1">
                  <a:txBody>
                    <a:bodyPr/>
                    <a:lstStyle/>
                    <a:p>
                      <a:endParaRPr kumimoji="1" lang="ja-JP" altLang="en-US"/>
                    </a:p>
                  </a:txBody>
                  <a:tcPr/>
                </a:tc>
                <a:tc rowSpan="9">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役所・銀行手続き</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帰国届の提出</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034281056"/>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外国人登録抹消手続き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468930403"/>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未納税金の納付</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857195974"/>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700" u="none" strike="noStrike">
                          <a:effectLst/>
                          <a:latin typeface="BIZ UDPゴシック" panose="020B0400000000000000" pitchFamily="50" charset="-128"/>
                          <a:ea typeface="BIZ UDPゴシック" panose="020B0400000000000000" pitchFamily="50" charset="-128"/>
                        </a:rPr>
                        <a:t>現地銀行残高確認</a:t>
                      </a:r>
                      <a:endPar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238853625"/>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銀行口座保留手続き</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329843261"/>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銀行貸金庫の解約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391852570"/>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海外クレジットカードの解約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44260584"/>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各種保険の解約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351600741"/>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日本通貨への換金</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738694566"/>
                  </a:ext>
                </a:extLst>
              </a:tr>
              <a:tr h="109374">
                <a:tc vMerge="1">
                  <a:txBody>
                    <a:bodyPr/>
                    <a:lstStyle/>
                    <a:p>
                      <a:endParaRPr kumimoji="1" lang="ja-JP" altLang="en-US"/>
                    </a:p>
                  </a:txBody>
                  <a:tcPr/>
                </a:tc>
                <a:tc rowSpan="4">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現地住宅手続き</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不動産会社へ連絡</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953155800"/>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引き渡し立ち合い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4139536920"/>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鍵の返却</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752949710"/>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敷金の清算</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105498712"/>
                  </a:ext>
                </a:extLst>
              </a:tr>
              <a:tr h="109374">
                <a:tc vMerge="1">
                  <a:txBody>
                    <a:bodyPr/>
                    <a:lstStyle/>
                    <a:p>
                      <a:endParaRPr kumimoji="1" lang="ja-JP" altLang="en-US"/>
                    </a:p>
                  </a:txBody>
                  <a:tcPr/>
                </a:tc>
                <a:tc>
                  <a:txBody>
                    <a:bodyPr/>
                    <a:lstStyle/>
                    <a:p>
                      <a:pPr algn="l" fontAlgn="t"/>
                      <a:r>
                        <a:rPr lang="zh-CN" altLang="en-US" sz="700" u="none" strike="noStrike" dirty="0">
                          <a:effectLst/>
                          <a:latin typeface="BIZ UDPゴシック" panose="020B0400000000000000" pitchFamily="50" charset="-128"/>
                          <a:ea typeface="BIZ UDPゴシック" panose="020B0400000000000000" pitchFamily="50" charset="-128"/>
                        </a:rPr>
                        <a:t>帰国後住宅手配</a:t>
                      </a:r>
                      <a:endParaRPr lang="zh-CN"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帰国後の住居先決定</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873681196"/>
                  </a:ext>
                </a:extLst>
              </a:tr>
              <a:tr h="109374">
                <a:tc vMerge="1">
                  <a:txBody>
                    <a:bodyPr/>
                    <a:lstStyle/>
                    <a:p>
                      <a:endParaRPr kumimoji="1" lang="ja-JP" altLang="en-US"/>
                    </a:p>
                  </a:txBody>
                  <a:tcPr/>
                </a:tc>
                <a:tc rowSpan="5">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身の回り関連</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使用人の解雇</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212213771"/>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電気・水道・ガス・電話の解約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758607981"/>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郵便物転居通知・転送届</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652764474"/>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テレビ・携帯・インターネット解約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797309437"/>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おみやげの準備</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2035452"/>
                  </a:ext>
                </a:extLst>
              </a:tr>
              <a:tr h="109374">
                <a:tc vMerge="1">
                  <a:txBody>
                    <a:bodyPr/>
                    <a:lstStyle/>
                    <a:p>
                      <a:endParaRPr kumimoji="1" lang="ja-JP" altLang="en-US"/>
                    </a:p>
                  </a:txBody>
                  <a:tcPr/>
                </a:tc>
                <a:tc rowSpan="9">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引越し手続き</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引越し業者の下見と見積もり</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217153728"/>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引越し業者の決定</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117860871"/>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荷物の仕分けと梱包</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614057708"/>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家具の売却・譲渡</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570479774"/>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船便発送</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713381914"/>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航空便発送</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237469211"/>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手荷物の準備</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537581016"/>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ペットの輸送手続き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356906694"/>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自動車の輸送手続き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954122356"/>
                  </a:ext>
                </a:extLst>
              </a:tr>
              <a:tr h="109374">
                <a:tc vMerge="1">
                  <a:txBody>
                    <a:bodyPr/>
                    <a:lstStyle/>
                    <a:p>
                      <a:endParaRPr kumimoji="1" lang="ja-JP" altLang="en-US"/>
                    </a:p>
                  </a:txBody>
                  <a:tcPr/>
                </a:tc>
                <a:tc rowSpan="3">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子供の学校手続き</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転校手続き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615285840"/>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帰国後の学校へ問い合わせ</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275278814"/>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スクールバスの解約</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130500191"/>
                  </a:ext>
                </a:extLst>
              </a:tr>
              <a:tr h="109374">
                <a:tc vMerge="1">
                  <a:txBody>
                    <a:bodyPr/>
                    <a:lstStyle/>
                    <a:p>
                      <a:endParaRPr kumimoji="1" lang="ja-JP" altLang="en-US"/>
                    </a:p>
                  </a:txBody>
                  <a:tcPr/>
                </a:tc>
                <a:tc rowSpan="3">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出発当日の準備</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パスポート・航空券の手配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112869507"/>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空港までの移動手段確認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581391518"/>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帰国後空港からの交通手段手配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4210040593"/>
                  </a:ext>
                </a:extLst>
              </a:tr>
              <a:tr h="109374">
                <a:tc vMerge="1">
                  <a:txBody>
                    <a:bodyPr/>
                    <a:lstStyle/>
                    <a:p>
                      <a:endParaRPr kumimoji="1" lang="ja-JP" altLang="en-US"/>
                    </a:p>
                  </a:txBody>
                  <a:tcPr/>
                </a:tc>
                <a:tc rowSpan="5">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日本到着後生活設営</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役所関連手続き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205072882"/>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ライフライン手続き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4243626965"/>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CN" altLang="en-US" sz="700" u="none" strike="noStrike">
                          <a:effectLst/>
                          <a:latin typeface="BIZ UDPゴシック" panose="020B0400000000000000" pitchFamily="50" charset="-128"/>
                          <a:ea typeface="BIZ UDPゴシック" panose="020B0400000000000000" pitchFamily="50" charset="-128"/>
                        </a:rPr>
                        <a:t>帰国健康診断</a:t>
                      </a:r>
                      <a:endPar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306620728"/>
                  </a:ext>
                </a:extLst>
              </a:tr>
              <a:tr h="10937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a:effectLst/>
                          <a:latin typeface="BIZ UDPゴシック" panose="020B0400000000000000" pitchFamily="50" charset="-128"/>
                          <a:ea typeface="BIZ UDPゴシック" panose="020B0400000000000000" pitchFamily="50" charset="-128"/>
                        </a:rPr>
                        <a:t>運転免許証手続き</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1627047795"/>
                  </a:ext>
                </a:extLst>
              </a:tr>
              <a:tr h="113749">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u="none" strike="noStrike" dirty="0">
                          <a:effectLst/>
                          <a:latin typeface="BIZ UDPゴシック" panose="020B0400000000000000" pitchFamily="50" charset="-128"/>
                          <a:ea typeface="BIZ UDPゴシック" panose="020B0400000000000000" pitchFamily="50" charset="-128"/>
                        </a:rPr>
                        <a:t>子供学校入学手続き</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4375" marR="4375" marT="4375" marB="0" anchor="ctr">
                    <a:solidFill>
                      <a:schemeClr val="accent5">
                        <a:lumMod val="20000"/>
                        <a:lumOff val="80000"/>
                      </a:schemeClr>
                    </a:solidFill>
                  </a:tcPr>
                </a:tc>
                <a:extLst>
                  <a:ext uri="{0D108BD9-81ED-4DB2-BD59-A6C34878D82A}">
                    <a16:rowId xmlns:a16="http://schemas.microsoft.com/office/drawing/2014/main" val="2899271345"/>
                  </a:ext>
                </a:extLst>
              </a:tr>
            </a:tbl>
          </a:graphicData>
        </a:graphic>
      </p:graphicFrame>
      <p:sp>
        <p:nvSpPr>
          <p:cNvPr id="11" name="スライド番号プレースホルダー 5">
            <a:extLst>
              <a:ext uri="{FF2B5EF4-FFF2-40B4-BE49-F238E27FC236}">
                <a16:creationId xmlns:a16="http://schemas.microsoft.com/office/drawing/2014/main" id="{5DDF0AB2-A044-4337-B8FA-A718CB154D5A}"/>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10</a:t>
            </a:fld>
            <a:endParaRPr lang="ja-JP" altLang="en-US" sz="1079" dirty="0"/>
          </a:p>
        </p:txBody>
      </p:sp>
    </p:spTree>
    <p:extLst>
      <p:ext uri="{BB962C8B-B14F-4D97-AF65-F5344CB8AC3E}">
        <p14:creationId xmlns:p14="http://schemas.microsoft.com/office/powerpoint/2010/main" val="29550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3">
            <a:extLst>
              <a:ext uri="{FF2B5EF4-FFF2-40B4-BE49-F238E27FC236}">
                <a16:creationId xmlns:a16="http://schemas.microsoft.com/office/drawing/2014/main" id="{9FFF78BE-3FB9-4AC7-9BD4-D0394CFC63D1}"/>
              </a:ext>
            </a:extLst>
          </p:cNvPr>
          <p:cNvSpPr>
            <a:spLocks noChangeArrowheads="1"/>
          </p:cNvSpPr>
          <p:nvPr/>
        </p:nvSpPr>
        <p:spPr bwMode="auto">
          <a:xfrm>
            <a:off x="4464225" y="7268493"/>
            <a:ext cx="1763362" cy="267381"/>
          </a:xfrm>
          <a:prstGeom prst="roundRect">
            <a:avLst>
              <a:gd name="adj" fmla="val 0"/>
            </a:avLst>
          </a:prstGeom>
          <a:solidFill>
            <a:schemeClr val="bg1"/>
          </a:solidFill>
          <a:ln>
            <a:noFill/>
          </a:ln>
          <a:effectLst/>
        </p:spPr>
        <p:txBody>
          <a:bodyPr wrap="square" lIns="0" tIns="0" rIns="0" bIns="0" anchor="ctr" anchorCtr="0">
            <a:spAutoFit/>
          </a:bodyPr>
          <a:lstStyle/>
          <a:p>
            <a:pPr algn="ctr" defTabSz="986912">
              <a:lnSpc>
                <a:spcPct val="120000"/>
              </a:lnSpc>
              <a:spcBef>
                <a:spcPct val="0"/>
              </a:spcBef>
              <a:defRPr/>
            </a:pPr>
            <a:endParaRPr kumimoji="1" lang="en-US" altLang="ja-JP" sz="1511" dirty="0">
              <a:solidFill>
                <a:srgbClr val="4D4D4D"/>
              </a:solidFill>
              <a:latin typeface="メイリオ" pitchFamily="50" charset="-128"/>
              <a:ea typeface="メイリオ" pitchFamily="50" charset="-128"/>
              <a:cs typeface="メイリオ" pitchFamily="50" charset="-128"/>
            </a:endParaRPr>
          </a:p>
        </p:txBody>
      </p:sp>
      <p:sp>
        <p:nvSpPr>
          <p:cNvPr id="34" name="タイトル 1">
            <a:extLst>
              <a:ext uri="{FF2B5EF4-FFF2-40B4-BE49-F238E27FC236}">
                <a16:creationId xmlns:a16="http://schemas.microsoft.com/office/drawing/2014/main" id="{ACFBA9A9-5057-4AED-831E-86E4F3368E3C}"/>
              </a:ext>
            </a:extLst>
          </p:cNvPr>
          <p:cNvSpPr txBox="1">
            <a:spLocks/>
          </p:cNvSpPr>
          <p:nvPr/>
        </p:nvSpPr>
        <p:spPr>
          <a:xfrm>
            <a:off x="666618" y="285843"/>
            <a:ext cx="5722894" cy="428358"/>
          </a:xfrm>
          <a:prstGeom prst="rect">
            <a:avLst/>
          </a:prstGeom>
        </p:spPr>
        <p:txBody>
          <a:bodyPr vert="horz" lIns="0" tIns="0" rIns="0" bIns="0" rtlCol="0" anchor="ctr">
            <a:noAutofit/>
          </a:bodyPr>
          <a:lstStyle>
            <a:lvl1pPr algn="l" defTabSz="914400" rtl="0" eaLnBrk="1" latinLnBrk="0" hangingPunct="1">
              <a:spcBef>
                <a:spcPct val="0"/>
              </a:spcBef>
              <a:buNone/>
              <a:defRPr kumimoji="1" sz="2200" kern="1200">
                <a:solidFill>
                  <a:srgbClr val="4D4D4D"/>
                </a:solidFill>
                <a:latin typeface="メイリオ" pitchFamily="50" charset="-128"/>
                <a:ea typeface="メイリオ" pitchFamily="50" charset="-128"/>
                <a:cs typeface="メイリオ" pitchFamily="50" charset="-128"/>
              </a:defRPr>
            </a:lvl1pPr>
          </a:lstStyle>
          <a:p>
            <a:pPr algn="dist"/>
            <a:r>
              <a:rPr lang="ja-JP" altLang="en-US" sz="1800" b="1" dirty="0">
                <a:solidFill>
                  <a:schemeClr val="tx1"/>
                </a:solidFill>
                <a:latin typeface="BIZ UDPゴシック" panose="020B0400000000000000" pitchFamily="50" charset="-128"/>
                <a:ea typeface="BIZ UDPゴシック" panose="020B0400000000000000" pitchFamily="50" charset="-128"/>
              </a:rPr>
              <a:t>５．社員情報管理画面</a:t>
            </a:r>
            <a:r>
              <a:rPr lang="ja-JP" altLang="en-US" sz="1295" b="1" dirty="0">
                <a:solidFill>
                  <a:schemeClr val="tx1"/>
                </a:solidFill>
                <a:latin typeface="BIZ UDPゴシック" panose="020B0400000000000000" pitchFamily="50" charset="-128"/>
                <a:ea typeface="BIZ UDPゴシック" panose="020B0400000000000000" pitchFamily="50" charset="-128"/>
              </a:rPr>
              <a:t>（閲覧・編集権限：ご担当者のみ）　</a:t>
            </a:r>
            <a:endParaRPr lang="ja-JP" altLang="en-US" sz="1727" b="1" dirty="0">
              <a:solidFill>
                <a:schemeClr val="tx1"/>
              </a:solidFill>
              <a:latin typeface="BIZ UDPゴシック" panose="020B0400000000000000" pitchFamily="50" charset="-128"/>
              <a:ea typeface="BIZ UDPゴシック" panose="020B0400000000000000" pitchFamily="50" charset="-128"/>
            </a:endParaRPr>
          </a:p>
        </p:txBody>
      </p:sp>
      <p:pic>
        <p:nvPicPr>
          <p:cNvPr id="41" name="図 40">
            <a:extLst>
              <a:ext uri="{FF2B5EF4-FFF2-40B4-BE49-F238E27FC236}">
                <a16:creationId xmlns:a16="http://schemas.microsoft.com/office/drawing/2014/main" id="{130F1D38-6FCE-4171-A7E7-99BED6811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48" y="2174481"/>
            <a:ext cx="4996618" cy="4877651"/>
          </a:xfrm>
          <a:prstGeom prst="rect">
            <a:avLst/>
          </a:prstGeom>
        </p:spPr>
      </p:pic>
      <p:pic>
        <p:nvPicPr>
          <p:cNvPr id="2" name="図 1" descr="図形 が含まれている画像&#10;&#10;自動的に生成された説明">
            <a:extLst>
              <a:ext uri="{FF2B5EF4-FFF2-40B4-BE49-F238E27FC236}">
                <a16:creationId xmlns:a16="http://schemas.microsoft.com/office/drawing/2014/main" id="{F473012F-E7E8-4233-A5E2-158B77DD2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sp>
        <p:nvSpPr>
          <p:cNvPr id="3" name="スライド番号プレースホルダー 5">
            <a:extLst>
              <a:ext uri="{FF2B5EF4-FFF2-40B4-BE49-F238E27FC236}">
                <a16:creationId xmlns:a16="http://schemas.microsoft.com/office/drawing/2014/main" id="{4997092C-1818-421B-A3C4-95929401DFB4}"/>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11</a:t>
            </a:fld>
            <a:endParaRPr lang="ja-JP" altLang="en-US" sz="1079" dirty="0"/>
          </a:p>
        </p:txBody>
      </p:sp>
      <p:sp>
        <p:nvSpPr>
          <p:cNvPr id="4" name="正方形/長方形 3">
            <a:extLst>
              <a:ext uri="{FF2B5EF4-FFF2-40B4-BE49-F238E27FC236}">
                <a16:creationId xmlns:a16="http://schemas.microsoft.com/office/drawing/2014/main" id="{5A004120-213F-42EE-832C-C136918B21CE}"/>
              </a:ext>
            </a:extLst>
          </p:cNvPr>
          <p:cNvSpPr/>
          <p:nvPr/>
        </p:nvSpPr>
        <p:spPr bwMode="auto">
          <a:xfrm>
            <a:off x="657225" y="2028825"/>
            <a:ext cx="9401175" cy="5318527"/>
          </a:xfrm>
          <a:prstGeom prst="rect">
            <a:avLst/>
          </a:prstGeom>
          <a:noFill/>
          <a:ln w="12700">
            <a:solidFill>
              <a:schemeClr val="tx1">
                <a:lumMod val="65000"/>
                <a:lumOff val="35000"/>
                <a:alpha val="7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10" name="角丸四角形 73">
            <a:extLst>
              <a:ext uri="{FF2B5EF4-FFF2-40B4-BE49-F238E27FC236}">
                <a16:creationId xmlns:a16="http://schemas.microsoft.com/office/drawing/2014/main" id="{34AE91F4-2A20-4BE1-A6B5-EA6858C4355E}"/>
              </a:ext>
            </a:extLst>
          </p:cNvPr>
          <p:cNvSpPr/>
          <p:nvPr/>
        </p:nvSpPr>
        <p:spPr>
          <a:xfrm>
            <a:off x="760881" y="1043379"/>
            <a:ext cx="9170050" cy="474317"/>
          </a:xfrm>
          <a:prstGeom prst="roundRect">
            <a:avLst>
              <a:gd name="adj" fmla="val 45983"/>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rIns="360000" bIns="70498" rtlCol="0" anchor="ctr"/>
          <a:lstStyle/>
          <a:p>
            <a:pPr algn="dist" eaLnBrk="0" fontAlgn="base" hangingPunct="0">
              <a:spcBef>
                <a:spcPct val="50000"/>
              </a:spcBef>
              <a:spcAft>
                <a:spcPct val="0"/>
              </a:spcAft>
              <a:defRPr/>
            </a:pPr>
            <a:r>
              <a:rPr lang="ja-JP" altLang="en-US" sz="1664"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 管理項目は一例です。　各社の運用方法に応じて、項目のカスタマイズが可能です。</a:t>
            </a:r>
          </a:p>
        </p:txBody>
      </p:sp>
      <p:sp>
        <p:nvSpPr>
          <p:cNvPr id="6" name="テキスト ボックス 5">
            <a:extLst>
              <a:ext uri="{FF2B5EF4-FFF2-40B4-BE49-F238E27FC236}">
                <a16:creationId xmlns:a16="http://schemas.microsoft.com/office/drawing/2014/main" id="{E5DAFD11-64D5-4436-AC60-5BA9490A1830}"/>
              </a:ext>
            </a:extLst>
          </p:cNvPr>
          <p:cNvSpPr txBox="1"/>
          <p:nvPr/>
        </p:nvSpPr>
        <p:spPr>
          <a:xfrm>
            <a:off x="749936" y="1611409"/>
            <a:ext cx="9191940" cy="261610"/>
          </a:xfrm>
          <a:prstGeom prst="rect">
            <a:avLst/>
          </a:prstGeom>
          <a:noFill/>
        </p:spPr>
        <p:txBody>
          <a:bodyPr wrap="none" rtlCol="0">
            <a:spAutoFit/>
          </a:bodyPr>
          <a:lstStyle/>
          <a:p>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「ビザ」や「パスポート」の有効期限もアラート設定できます。　</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社員情報の登録は当社で代行登録が可能です。（指定フォーマットでのご提出必須）</a:t>
            </a:r>
          </a:p>
        </p:txBody>
      </p:sp>
      <p:pic>
        <p:nvPicPr>
          <p:cNvPr id="67" name="図 66" descr="スクリーンショット が含まれている画像&#10;&#10;非常に高い精度で生成された説明">
            <a:extLst>
              <a:ext uri="{FF2B5EF4-FFF2-40B4-BE49-F238E27FC236}">
                <a16:creationId xmlns:a16="http://schemas.microsoft.com/office/drawing/2014/main" id="{1665CA85-F7C2-4713-81BF-D66F7549E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375" y="2201590"/>
            <a:ext cx="4032723" cy="5006348"/>
          </a:xfrm>
          <a:prstGeom prst="rect">
            <a:avLst/>
          </a:prstGeom>
          <a:ln>
            <a:noFill/>
          </a:ln>
        </p:spPr>
      </p:pic>
      <p:sp>
        <p:nvSpPr>
          <p:cNvPr id="11" name="テキスト ボックス 10">
            <a:extLst>
              <a:ext uri="{FF2B5EF4-FFF2-40B4-BE49-F238E27FC236}">
                <a16:creationId xmlns:a16="http://schemas.microsoft.com/office/drawing/2014/main" id="{A8EF9CBD-5584-4FF1-B472-11F9444B726B}"/>
              </a:ext>
            </a:extLst>
          </p:cNvPr>
          <p:cNvSpPr txBox="1"/>
          <p:nvPr/>
        </p:nvSpPr>
        <p:spPr>
          <a:xfrm>
            <a:off x="3302448" y="6205845"/>
            <a:ext cx="6382550" cy="900352"/>
          </a:xfrm>
          <a:prstGeom prst="rect">
            <a:avLst/>
          </a:prstGeom>
          <a:solidFill>
            <a:schemeClr val="accent1">
              <a:lumMod val="50000"/>
            </a:schemeClr>
          </a:solidFill>
        </p:spPr>
        <p:txBody>
          <a:bodyPr wrap="square" lIns="180000" tIns="72000" rIns="180000" bIns="108000" rtlCol="0">
            <a:spAutoFit/>
          </a:bodyPr>
          <a:lstStyle/>
          <a:p>
            <a:pPr>
              <a:lnSpc>
                <a:spcPct val="150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各証明書等のアップロードも可能です。</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nSpc>
                <a:spcPct val="150000"/>
              </a:lnSpc>
            </a:pP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・パスポート</a:t>
            </a:r>
            <a:r>
              <a:rPr lang="ja-JP" altLang="en-US"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　</a:t>
            </a: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a:t>
            </a:r>
            <a:r>
              <a:rPr lang="en-US"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VISA</a:t>
            </a:r>
            <a:r>
              <a:rPr lang="ja-JP" altLang="en-US"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　</a:t>
            </a: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・社会保障協定</a:t>
            </a:r>
            <a:r>
              <a:rPr lang="ja-JP" altLang="en-US"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　</a:t>
            </a: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・予防接種証明書（</a:t>
            </a:r>
            <a:r>
              <a:rPr lang="en-US"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PCR</a:t>
            </a: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陰性証明書</a:t>
            </a:r>
            <a:r>
              <a:rPr lang="ja-JP" altLang="en-US"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含む</a:t>
            </a: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a:t>
            </a:r>
            <a:r>
              <a:rPr lang="ja-JP" altLang="en-US"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　</a:t>
            </a: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・健康診断証明書</a:t>
            </a:r>
          </a:p>
          <a:p>
            <a:pPr>
              <a:lnSpc>
                <a:spcPct val="150000"/>
              </a:lnSpc>
            </a:pP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・一時帰国、本帰国時の健康診断書　（過去の受診履歴</a:t>
            </a:r>
            <a:r>
              <a:rPr lang="ja-JP" altLang="en-US"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含む</a:t>
            </a: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a:t>
            </a:r>
            <a:r>
              <a:rPr lang="ja-JP" altLang="en-US"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　</a:t>
            </a:r>
            <a:r>
              <a:rPr lang="ja-JP" altLang="ja-JP" sz="1100" dirty="0">
                <a:solidFill>
                  <a:schemeClr val="bg1"/>
                </a:solidFill>
                <a:effectLst/>
                <a:latin typeface="BIZ UDPゴシック" panose="020B0400000000000000" pitchFamily="50" charset="-128"/>
                <a:ea typeface="BIZ UDPゴシック" panose="020B0400000000000000" pitchFamily="50" charset="-128"/>
                <a:cs typeface="Courier New" panose="02070309020205020404" pitchFamily="49" charset="0"/>
              </a:rPr>
              <a:t>・海外駐在員保険証券</a:t>
            </a:r>
          </a:p>
        </p:txBody>
      </p:sp>
    </p:spTree>
    <p:extLst>
      <p:ext uri="{BB962C8B-B14F-4D97-AF65-F5344CB8AC3E}">
        <p14:creationId xmlns:p14="http://schemas.microsoft.com/office/powerpoint/2010/main" val="839297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CD4B18-3A73-4874-88E8-96D8BC02F451}"/>
              </a:ext>
            </a:extLst>
          </p:cNvPr>
          <p:cNvSpPr/>
          <p:nvPr/>
        </p:nvSpPr>
        <p:spPr bwMode="auto">
          <a:xfrm>
            <a:off x="4109524" y="7159526"/>
            <a:ext cx="2472764" cy="345544"/>
          </a:xfrm>
          <a:prstGeom prst="rect">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sp>
        <p:nvSpPr>
          <p:cNvPr id="7" name="コンテンツ プレースホルダー 6">
            <a:extLst>
              <a:ext uri="{FF2B5EF4-FFF2-40B4-BE49-F238E27FC236}">
                <a16:creationId xmlns:a16="http://schemas.microsoft.com/office/drawing/2014/main" id="{41949ED6-87BE-482A-BECE-B3BEFFDF5C28}"/>
              </a:ext>
            </a:extLst>
          </p:cNvPr>
          <p:cNvSpPr>
            <a:spLocks noGrp="1"/>
          </p:cNvSpPr>
          <p:nvPr>
            <p:ph idx="1"/>
          </p:nvPr>
        </p:nvSpPr>
        <p:spPr/>
        <p:txBody>
          <a:bodyPr/>
          <a:lstStyle/>
          <a:p>
            <a:pPr marL="0" indent="0">
              <a:buNone/>
            </a:pPr>
            <a:r>
              <a:rPr lang="ja-JP" altLang="en-US" dirty="0">
                <a:solidFill>
                  <a:schemeClr val="bg1"/>
                </a:solidFill>
              </a:rPr>
              <a:t>１</a:t>
            </a:r>
            <a:endParaRPr lang="en-US" altLang="ja-JP" dirty="0">
              <a:solidFill>
                <a:schemeClr val="bg1"/>
              </a:solidFill>
            </a:endParaRPr>
          </a:p>
          <a:p>
            <a:pPr marL="0" indent="0">
              <a:buNone/>
            </a:pPr>
            <a:endParaRPr lang="ja-JP" altLang="en-US" dirty="0"/>
          </a:p>
        </p:txBody>
      </p:sp>
      <p:sp>
        <p:nvSpPr>
          <p:cNvPr id="20" name="タイトル 1">
            <a:extLst>
              <a:ext uri="{FF2B5EF4-FFF2-40B4-BE49-F238E27FC236}">
                <a16:creationId xmlns:a16="http://schemas.microsoft.com/office/drawing/2014/main" id="{14576A51-C177-4C7C-9466-DAC16B731549}"/>
              </a:ext>
            </a:extLst>
          </p:cNvPr>
          <p:cNvSpPr>
            <a:spLocks noGrp="1"/>
          </p:cNvSpPr>
          <p:nvPr>
            <p:ph type="title"/>
          </p:nvPr>
        </p:nvSpPr>
        <p:spPr>
          <a:xfrm>
            <a:off x="582041" y="286713"/>
            <a:ext cx="4990084" cy="427461"/>
          </a:xfrm>
        </p:spPr>
        <p:txBody>
          <a:bodyPr/>
          <a:lstStyle/>
          <a:p>
            <a:pPr algn="dist"/>
            <a:r>
              <a:rPr lang="ja-JP" altLang="en-US" sz="1800" b="1" dirty="0">
                <a:solidFill>
                  <a:schemeClr val="tx1"/>
                </a:solidFill>
                <a:latin typeface="BIZ UDPゴシック" panose="020B0400000000000000" pitchFamily="50" charset="-128"/>
                <a:ea typeface="BIZ UDPゴシック" panose="020B0400000000000000" pitchFamily="50" charset="-128"/>
              </a:rPr>
              <a:t>１．当社およびシステム制作会社のご紹介</a:t>
            </a:r>
          </a:p>
        </p:txBody>
      </p:sp>
      <p:pic>
        <p:nvPicPr>
          <p:cNvPr id="6" name="図 5" descr="図形 が含まれている画像&#10;&#10;自動的に生成された説明">
            <a:extLst>
              <a:ext uri="{FF2B5EF4-FFF2-40B4-BE49-F238E27FC236}">
                <a16:creationId xmlns:a16="http://schemas.microsoft.com/office/drawing/2014/main" id="{9217082A-CDB5-4F40-A9A8-7A640A754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sp>
        <p:nvSpPr>
          <p:cNvPr id="9" name="正方形/長方形 8">
            <a:extLst>
              <a:ext uri="{FF2B5EF4-FFF2-40B4-BE49-F238E27FC236}">
                <a16:creationId xmlns:a16="http://schemas.microsoft.com/office/drawing/2014/main" id="{375BB082-5DD1-43C7-BD1B-FE3748719B28}"/>
              </a:ext>
            </a:extLst>
          </p:cNvPr>
          <p:cNvSpPr/>
          <p:nvPr/>
        </p:nvSpPr>
        <p:spPr>
          <a:xfrm>
            <a:off x="811627" y="2070507"/>
            <a:ext cx="4321921" cy="3604000"/>
          </a:xfrm>
          <a:prstGeom prst="rect">
            <a:avLst/>
          </a:prstGeom>
        </p:spPr>
        <p:txBody>
          <a:bodyPr wrap="square">
            <a:spAutoFit/>
          </a:bodyPr>
          <a:lstStyle/>
          <a:p>
            <a:r>
              <a:rPr lang="ja-JP" altLang="en-US" sz="1100" b="1" dirty="0">
                <a:latin typeface="BIZ UDPゴシック" panose="020B0400000000000000" pitchFamily="50" charset="-128"/>
                <a:ea typeface="BIZ UDPゴシック" panose="020B0400000000000000" pitchFamily="50" charset="-128"/>
              </a:rPr>
              <a:t>社名　　　　　　株式会社 グローバル・ワン</a:t>
            </a:r>
            <a:endParaRPr lang="en-US" altLang="ja-JP" sz="1100" b="1" dirty="0">
              <a:latin typeface="BIZ UDPゴシック" panose="020B0400000000000000" pitchFamily="50" charset="-128"/>
              <a:ea typeface="BIZ UDPゴシック" panose="020B0400000000000000" pitchFamily="50" charset="-128"/>
            </a:endParaRPr>
          </a:p>
          <a:p>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設立年月日　 </a:t>
            </a:r>
            <a:r>
              <a:rPr lang="en-US" altLang="ja-JP" sz="1100" b="1" dirty="0">
                <a:latin typeface="BIZ UDPゴシック" panose="020B0400000000000000" pitchFamily="50" charset="-128"/>
                <a:ea typeface="BIZ UDPゴシック" panose="020B0400000000000000" pitchFamily="50" charset="-128"/>
              </a:rPr>
              <a:t>2017</a:t>
            </a:r>
            <a:r>
              <a:rPr lang="ja-JP" altLang="en-US" sz="1100" b="1" dirty="0">
                <a:latin typeface="BIZ UDPゴシック" panose="020B0400000000000000" pitchFamily="50" charset="-128"/>
                <a:ea typeface="BIZ UDPゴシック" panose="020B0400000000000000" pitchFamily="50" charset="-128"/>
              </a:rPr>
              <a:t>年</a:t>
            </a:r>
            <a:r>
              <a:rPr lang="en-US" altLang="ja-JP" sz="1100" b="1" dirty="0">
                <a:latin typeface="BIZ UDPゴシック" panose="020B0400000000000000" pitchFamily="50" charset="-128"/>
                <a:ea typeface="BIZ UDPゴシック" panose="020B0400000000000000" pitchFamily="50" charset="-128"/>
              </a:rPr>
              <a:t>6</a:t>
            </a:r>
            <a:r>
              <a:rPr lang="ja-JP" altLang="en-US" sz="1100" b="1" dirty="0">
                <a:latin typeface="BIZ UDPゴシック" panose="020B0400000000000000" pitchFamily="50" charset="-128"/>
                <a:ea typeface="BIZ UDPゴシック" panose="020B0400000000000000" pitchFamily="50" charset="-128"/>
              </a:rPr>
              <a:t>月</a:t>
            </a:r>
            <a:r>
              <a:rPr lang="en-US" altLang="ja-JP" sz="1100" b="1" dirty="0">
                <a:latin typeface="BIZ UDPゴシック" panose="020B0400000000000000" pitchFamily="50" charset="-128"/>
                <a:ea typeface="BIZ UDPゴシック" panose="020B0400000000000000" pitchFamily="50" charset="-128"/>
              </a:rPr>
              <a:t>8</a:t>
            </a:r>
            <a:r>
              <a:rPr lang="ja-JP" altLang="en-US" sz="1100" b="1" dirty="0">
                <a:latin typeface="BIZ UDPゴシック" panose="020B0400000000000000" pitchFamily="50" charset="-128"/>
                <a:ea typeface="BIZ UDPゴシック" panose="020B0400000000000000" pitchFamily="50" charset="-128"/>
              </a:rPr>
              <a:t>日</a:t>
            </a:r>
            <a:endParaRPr lang="en-US" altLang="ja-JP" sz="1100" b="1" dirty="0">
              <a:latin typeface="BIZ UDPゴシック" panose="020B0400000000000000" pitchFamily="50" charset="-128"/>
              <a:ea typeface="BIZ UDPゴシック" panose="020B0400000000000000" pitchFamily="50" charset="-128"/>
            </a:endParaRPr>
          </a:p>
          <a:p>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資本金　　　　 </a:t>
            </a:r>
            <a:r>
              <a:rPr lang="en-US" altLang="ja-JP" sz="1100" b="1" dirty="0">
                <a:latin typeface="BIZ UDPゴシック" panose="020B0400000000000000" pitchFamily="50" charset="-128"/>
                <a:ea typeface="BIZ UDPゴシック" panose="020B0400000000000000" pitchFamily="50" charset="-128"/>
              </a:rPr>
              <a:t>1</a:t>
            </a:r>
            <a:r>
              <a:rPr lang="ja-JP" altLang="en-US" sz="1100" b="1" dirty="0">
                <a:latin typeface="BIZ UDPゴシック" panose="020B0400000000000000" pitchFamily="50" charset="-128"/>
                <a:ea typeface="BIZ UDPゴシック" panose="020B0400000000000000" pitchFamily="50" charset="-128"/>
              </a:rPr>
              <a:t>５</a:t>
            </a:r>
            <a:r>
              <a:rPr lang="en-US" altLang="ja-JP" sz="1100" b="1" dirty="0">
                <a:latin typeface="BIZ UDPゴシック" panose="020B0400000000000000" pitchFamily="50" charset="-128"/>
                <a:ea typeface="BIZ UDPゴシック" panose="020B0400000000000000" pitchFamily="50" charset="-128"/>
              </a:rPr>
              <a:t>50</a:t>
            </a:r>
            <a:r>
              <a:rPr lang="ja-JP" altLang="en-US" sz="1100" b="1" dirty="0">
                <a:latin typeface="BIZ UDPゴシック" panose="020B0400000000000000" pitchFamily="50" charset="-128"/>
                <a:ea typeface="BIZ UDPゴシック" panose="020B0400000000000000" pitchFamily="50" charset="-128"/>
              </a:rPr>
              <a:t>万円（</a:t>
            </a:r>
            <a:r>
              <a:rPr lang="en-US" altLang="ja-JP" sz="1100" b="1" dirty="0">
                <a:latin typeface="BIZ UDPゴシック" panose="020B0400000000000000" pitchFamily="50" charset="-128"/>
                <a:ea typeface="BIZ UDPゴシック" panose="020B0400000000000000" pitchFamily="50" charset="-128"/>
              </a:rPr>
              <a:t>202</a:t>
            </a:r>
            <a:r>
              <a:rPr lang="ja-JP" altLang="en-US" sz="1100" b="1" dirty="0">
                <a:latin typeface="BIZ UDPゴシック" panose="020B0400000000000000" pitchFamily="50" charset="-128"/>
                <a:ea typeface="BIZ UDPゴシック" panose="020B0400000000000000" pitchFamily="50" charset="-128"/>
              </a:rPr>
              <a:t>１年１月現在）</a:t>
            </a:r>
            <a:endParaRPr lang="en-US" altLang="ja-JP" sz="1100" b="1" dirty="0">
              <a:latin typeface="BIZ UDPゴシック" panose="020B0400000000000000" pitchFamily="50" charset="-128"/>
              <a:ea typeface="BIZ UDPゴシック" panose="020B0400000000000000" pitchFamily="50" charset="-128"/>
            </a:endParaRPr>
          </a:p>
          <a:p>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本社所在地　 東京都港区虎ノ門３</a:t>
            </a:r>
            <a:r>
              <a:rPr lang="en-US" altLang="ja-JP" sz="1100" b="1" dirty="0">
                <a:latin typeface="BIZ UDPゴシック" panose="020B0400000000000000" pitchFamily="50" charset="-128"/>
                <a:ea typeface="BIZ UDPゴシック" panose="020B0400000000000000" pitchFamily="50" charset="-128"/>
              </a:rPr>
              <a:t>‐</a:t>
            </a:r>
            <a:r>
              <a:rPr lang="ja-JP" altLang="en-US" sz="1100" b="1" dirty="0">
                <a:latin typeface="BIZ UDPゴシック" panose="020B0400000000000000" pitchFamily="50" charset="-128"/>
                <a:ea typeface="BIZ UDPゴシック" panose="020B0400000000000000" pitchFamily="50" charset="-128"/>
              </a:rPr>
              <a:t>２３</a:t>
            </a:r>
            <a:r>
              <a:rPr lang="en-US" altLang="ja-JP" sz="1100" b="1" dirty="0">
                <a:latin typeface="BIZ UDPゴシック" panose="020B0400000000000000" pitchFamily="50" charset="-128"/>
                <a:ea typeface="BIZ UDPゴシック" panose="020B0400000000000000" pitchFamily="50" charset="-128"/>
              </a:rPr>
              <a:t>‐</a:t>
            </a:r>
            <a:r>
              <a:rPr lang="ja-JP" altLang="en-US" sz="1100" b="1" dirty="0">
                <a:latin typeface="BIZ UDPゴシック" panose="020B0400000000000000" pitchFamily="50" charset="-128"/>
                <a:ea typeface="BIZ UDPゴシック" panose="020B0400000000000000" pitchFamily="50" charset="-128"/>
              </a:rPr>
              <a:t>６　</a:t>
            </a:r>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　　　　　　　　　</a:t>
            </a:r>
            <a:r>
              <a:rPr lang="en-US" altLang="ja-JP" sz="1100" b="1" dirty="0">
                <a:latin typeface="BIZ UDPゴシック" panose="020B0400000000000000" pitchFamily="50" charset="-128"/>
                <a:ea typeface="BIZ UDPゴシック" panose="020B0400000000000000" pitchFamily="50" charset="-128"/>
              </a:rPr>
              <a:t>RBM</a:t>
            </a:r>
            <a:r>
              <a:rPr lang="ja-JP" altLang="en-US" sz="1100" b="1" dirty="0">
                <a:latin typeface="BIZ UDPゴシック" panose="020B0400000000000000" pitchFamily="50" charset="-128"/>
                <a:ea typeface="BIZ UDPゴシック" panose="020B0400000000000000" pitchFamily="50" charset="-128"/>
              </a:rPr>
              <a:t>虎ノ門ビル</a:t>
            </a:r>
            <a:r>
              <a:rPr lang="en-US" altLang="ja-JP" sz="1100" b="1" dirty="0">
                <a:latin typeface="BIZ UDPゴシック" panose="020B0400000000000000" pitchFamily="50" charset="-128"/>
                <a:ea typeface="BIZ UDPゴシック" panose="020B0400000000000000" pitchFamily="50" charset="-128"/>
              </a:rPr>
              <a:t>7</a:t>
            </a:r>
            <a:r>
              <a:rPr lang="ja-JP" altLang="en-US" sz="1100" b="1" dirty="0">
                <a:latin typeface="BIZ UDPゴシック" panose="020B0400000000000000" pitchFamily="50" charset="-128"/>
                <a:ea typeface="BIZ UDPゴシック" panose="020B0400000000000000" pitchFamily="50" charset="-128"/>
              </a:rPr>
              <a:t>階</a:t>
            </a:r>
            <a:endParaRPr lang="en-US" altLang="ja-JP" sz="1100" b="1" dirty="0">
              <a:latin typeface="BIZ UDPゴシック" panose="020B0400000000000000" pitchFamily="50" charset="-128"/>
              <a:ea typeface="BIZ UDPゴシック" panose="020B0400000000000000" pitchFamily="50" charset="-128"/>
            </a:endParaRPr>
          </a:p>
          <a:p>
            <a:endParaRPr lang="en-US" altLang="ja-JP" sz="1100" b="1" dirty="0">
              <a:latin typeface="BIZ UDPゴシック" panose="020B0400000000000000" pitchFamily="50" charset="-128"/>
              <a:ea typeface="BIZ UDPゴシック" panose="020B0400000000000000" pitchFamily="50" charset="-128"/>
            </a:endParaRPr>
          </a:p>
          <a:p>
            <a:pPr>
              <a:lnSpc>
                <a:spcPct val="150000"/>
              </a:lnSpc>
            </a:pPr>
            <a:r>
              <a:rPr lang="ja-JP" altLang="en-US" sz="1100" b="1" dirty="0">
                <a:latin typeface="BIZ UDPゴシック" panose="020B0400000000000000" pitchFamily="50" charset="-128"/>
                <a:ea typeface="BIZ UDPゴシック" panose="020B0400000000000000" pitchFamily="50" charset="-128"/>
              </a:rPr>
              <a:t>事業内容　　  海外赴任者向け福利厚生サービス</a:t>
            </a:r>
          </a:p>
          <a:p>
            <a:pPr>
              <a:lnSpc>
                <a:spcPct val="150000"/>
              </a:lnSpc>
            </a:pPr>
            <a:r>
              <a:rPr lang="ja-JP" altLang="en-US" sz="1100" b="1" dirty="0">
                <a:latin typeface="BIZ UDPゴシック" panose="020B0400000000000000" pitchFamily="50" charset="-128"/>
                <a:ea typeface="BIZ UDPゴシック" panose="020B0400000000000000" pitchFamily="50" charset="-128"/>
              </a:rPr>
              <a:t>　　　　　　　　　留学生向け個人支援サービス</a:t>
            </a:r>
            <a:endParaRPr lang="en-US" altLang="ja-JP" sz="1100" b="1" dirty="0">
              <a:latin typeface="BIZ UDPゴシック" panose="020B0400000000000000" pitchFamily="50" charset="-128"/>
              <a:ea typeface="BIZ UDPゴシック" panose="020B0400000000000000" pitchFamily="50" charset="-128"/>
            </a:endParaRPr>
          </a:p>
          <a:p>
            <a:pPr>
              <a:lnSpc>
                <a:spcPct val="150000"/>
              </a:lnSpc>
            </a:pPr>
            <a:r>
              <a:rPr lang="ja-JP" altLang="en-US" sz="1100" b="1" dirty="0">
                <a:latin typeface="BIZ UDPゴシック" panose="020B0400000000000000" pitchFamily="50" charset="-128"/>
                <a:ea typeface="BIZ UDPゴシック" panose="020B0400000000000000" pitchFamily="50" charset="-128"/>
              </a:rPr>
              <a:t>　　　　　　　　　海外人事業務支援サービス</a:t>
            </a:r>
          </a:p>
          <a:p>
            <a:pPr>
              <a:lnSpc>
                <a:spcPct val="150000"/>
              </a:lnSpc>
            </a:pPr>
            <a:r>
              <a:rPr lang="ja-JP" altLang="en-US" sz="1100" b="1" dirty="0">
                <a:latin typeface="BIZ UDPゴシック" panose="020B0400000000000000" pitchFamily="50" charset="-128"/>
                <a:ea typeface="BIZ UDPゴシック" panose="020B0400000000000000" pitchFamily="50" charset="-128"/>
              </a:rPr>
              <a:t>　　　　　　　　　上記サービスに付随する広告代理店業</a:t>
            </a:r>
          </a:p>
          <a:p>
            <a:pPr>
              <a:lnSpc>
                <a:spcPct val="150000"/>
              </a:lnSpc>
            </a:pPr>
            <a:r>
              <a:rPr lang="ja-JP" altLang="en-US" sz="1100" b="1" dirty="0">
                <a:latin typeface="BIZ UDPゴシック" panose="020B0400000000000000" pitchFamily="50" charset="-128"/>
                <a:ea typeface="BIZ UDPゴシック" panose="020B0400000000000000" pitchFamily="50" charset="-128"/>
              </a:rPr>
              <a:t>　　　　　　　　　</a:t>
            </a:r>
            <a:r>
              <a:rPr lang="en-US" altLang="ja-JP" sz="1100" b="1" dirty="0">
                <a:latin typeface="BIZ UDPゴシック" panose="020B0400000000000000" pitchFamily="50" charset="-128"/>
                <a:ea typeface="BIZ UDPゴシック" panose="020B0400000000000000" pitchFamily="50" charset="-128"/>
              </a:rPr>
              <a:t>WEB</a:t>
            </a:r>
            <a:r>
              <a:rPr lang="ja-JP" altLang="en-US" sz="1100" b="1" dirty="0">
                <a:latin typeface="BIZ UDPゴシック" panose="020B0400000000000000" pitchFamily="50" charset="-128"/>
                <a:ea typeface="BIZ UDPゴシック" panose="020B0400000000000000" pitchFamily="50" charset="-128"/>
              </a:rPr>
              <a:t>・ソフトウェアの開発、販売・リース事業</a:t>
            </a:r>
          </a:p>
          <a:p>
            <a:pPr>
              <a:lnSpc>
                <a:spcPct val="150000"/>
              </a:lnSpc>
            </a:pPr>
            <a:r>
              <a:rPr lang="ja-JP" altLang="en-US" sz="1100" b="1" dirty="0">
                <a:latin typeface="BIZ UDPゴシック" panose="020B0400000000000000" pitchFamily="50" charset="-128"/>
                <a:ea typeface="BIZ UDPゴシック" panose="020B0400000000000000" pitchFamily="50" charset="-128"/>
              </a:rPr>
              <a:t>　　　　　　　　　講演会・セミナーの開催、運営</a:t>
            </a:r>
          </a:p>
          <a:p>
            <a:pPr>
              <a:lnSpc>
                <a:spcPct val="150000"/>
              </a:lnSpc>
            </a:pPr>
            <a:r>
              <a:rPr lang="ja-JP" altLang="en-US" sz="1100" b="1" dirty="0">
                <a:latin typeface="BIZ UDPゴシック" panose="020B0400000000000000" pitchFamily="50" charset="-128"/>
                <a:ea typeface="BIZ UDPゴシック" panose="020B0400000000000000" pitchFamily="50" charset="-128"/>
              </a:rPr>
              <a:t>　　　　　　　　　企業内研修受託事業</a:t>
            </a:r>
          </a:p>
          <a:p>
            <a:pPr>
              <a:lnSpc>
                <a:spcPct val="150000"/>
              </a:lnSpc>
            </a:pPr>
            <a:r>
              <a:rPr lang="ja-JP" altLang="en-US" sz="1100" b="1" dirty="0">
                <a:latin typeface="BIZ UDPゴシック" panose="020B0400000000000000" pitchFamily="50" charset="-128"/>
                <a:ea typeface="BIZ UDPゴシック" panose="020B0400000000000000" pitchFamily="50" charset="-128"/>
              </a:rPr>
              <a:t>　　　　　　　　　海外進出企業向けコンサルティング事業　　</a:t>
            </a:r>
            <a:endParaRPr lang="en-US" altLang="ja-JP"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38C956C3-6669-4D23-9402-2E45927858F1}"/>
              </a:ext>
            </a:extLst>
          </p:cNvPr>
          <p:cNvSpPr/>
          <p:nvPr/>
        </p:nvSpPr>
        <p:spPr>
          <a:xfrm>
            <a:off x="4993791" y="2070507"/>
            <a:ext cx="5408735" cy="3213508"/>
          </a:xfrm>
          <a:prstGeom prst="rect">
            <a:avLst/>
          </a:prstGeom>
        </p:spPr>
        <p:txBody>
          <a:bodyPr wrap="square">
            <a:spAutoFit/>
          </a:bodyPr>
          <a:lstStyle/>
          <a:p>
            <a:pPr>
              <a:lnSpc>
                <a:spcPct val="150000"/>
              </a:lnSpc>
            </a:pPr>
            <a:r>
              <a:rPr lang="ja-JP" altLang="en-US" sz="1100" b="1" dirty="0">
                <a:latin typeface="BIZ UDPゴシック" panose="020B0400000000000000" pitchFamily="50" charset="-128"/>
                <a:ea typeface="BIZ UDPゴシック" panose="020B0400000000000000" pitchFamily="50" charset="-128"/>
              </a:rPr>
              <a:t>主要取引先・サービス提供先 </a:t>
            </a:r>
          </a:p>
          <a:p>
            <a:pPr>
              <a:lnSpc>
                <a:spcPct val="150000"/>
              </a:lnSpc>
            </a:pPr>
            <a:r>
              <a:rPr lang="ja-JP" altLang="en-US" sz="1050" b="1" dirty="0">
                <a:latin typeface="BIZ UDPゴシック" panose="020B0400000000000000" pitchFamily="50" charset="-128"/>
                <a:ea typeface="BIZ UDPゴシック" panose="020B0400000000000000" pitchFamily="50" charset="-128"/>
              </a:rPr>
              <a:t>外務省　</a:t>
            </a:r>
            <a:r>
              <a:rPr lang="en-US" altLang="ja-JP" sz="1050" b="1" dirty="0">
                <a:latin typeface="BIZ UDPゴシック" panose="020B0400000000000000" pitchFamily="50" charset="-128"/>
                <a:ea typeface="BIZ UDPゴシック" panose="020B0400000000000000" pitchFamily="50" charset="-128"/>
              </a:rPr>
              <a:t>JETRO</a:t>
            </a:r>
            <a:r>
              <a:rPr lang="ja-JP" altLang="en-US" sz="1050" b="1" dirty="0">
                <a:latin typeface="BIZ UDPゴシック" panose="020B0400000000000000" pitchFamily="50" charset="-128"/>
                <a:ea typeface="BIZ UDPゴシック" panose="020B0400000000000000" pitchFamily="50" charset="-128"/>
              </a:rPr>
              <a:t>　</a:t>
            </a:r>
            <a:r>
              <a:rPr lang="en-US" altLang="ja-JP" sz="1050" b="1" dirty="0">
                <a:latin typeface="BIZ UDPゴシック" panose="020B0400000000000000" pitchFamily="50" charset="-128"/>
                <a:ea typeface="BIZ UDPゴシック" panose="020B0400000000000000" pitchFamily="50" charset="-128"/>
              </a:rPr>
              <a:t>JICA</a:t>
            </a:r>
            <a:r>
              <a:rPr lang="ja-JP" altLang="en-US" sz="1050" b="1" dirty="0">
                <a:latin typeface="BIZ UDPゴシック" panose="020B0400000000000000" pitchFamily="50" charset="-128"/>
                <a:ea typeface="BIZ UDPゴシック" panose="020B0400000000000000" pitchFamily="50" charset="-128"/>
              </a:rPr>
              <a:t>　海外日本人学校　日本航空株式会社　株式会社</a:t>
            </a:r>
            <a:r>
              <a:rPr lang="en-US" altLang="ja-JP" sz="1050" b="1" dirty="0">
                <a:latin typeface="BIZ UDPゴシック" panose="020B0400000000000000" pitchFamily="50" charset="-128"/>
                <a:ea typeface="BIZ UDPゴシック" panose="020B0400000000000000" pitchFamily="50" charset="-128"/>
              </a:rPr>
              <a:t>JAL</a:t>
            </a:r>
            <a:r>
              <a:rPr lang="ja-JP" altLang="en-US" sz="1050" b="1" dirty="0">
                <a:latin typeface="BIZ UDPゴシック" panose="020B0400000000000000" pitchFamily="50" charset="-128"/>
                <a:ea typeface="BIZ UDPゴシック" panose="020B0400000000000000" pitchFamily="50" charset="-128"/>
              </a:rPr>
              <a:t>カード　　　　</a:t>
            </a:r>
            <a:endParaRPr lang="en-US" altLang="ja-JP" sz="1050" b="1" dirty="0">
              <a:latin typeface="BIZ UDPゴシック" panose="020B0400000000000000" pitchFamily="50" charset="-128"/>
              <a:ea typeface="BIZ UDPゴシック" panose="020B0400000000000000" pitchFamily="50" charset="-128"/>
            </a:endParaRPr>
          </a:p>
          <a:p>
            <a:pPr>
              <a:lnSpc>
                <a:spcPct val="150000"/>
              </a:lnSpc>
            </a:pPr>
            <a:r>
              <a:rPr lang="ja-JP" altLang="en-US" sz="1050" b="1" dirty="0">
                <a:latin typeface="BIZ UDPゴシック" panose="020B0400000000000000" pitchFamily="50" charset="-128"/>
                <a:ea typeface="BIZ UDPゴシック" panose="020B0400000000000000" pitchFamily="50" charset="-128"/>
              </a:rPr>
              <a:t>株式会社プレステージ・インターナショナル　　マーサージャパン株式会社</a:t>
            </a:r>
            <a:endParaRPr lang="en-US" altLang="ja-JP" sz="1050" b="1" dirty="0">
              <a:latin typeface="BIZ UDPゴシック" panose="020B0400000000000000" pitchFamily="50" charset="-128"/>
              <a:ea typeface="BIZ UDPゴシック" panose="020B0400000000000000" pitchFamily="50" charset="-128"/>
            </a:endParaRPr>
          </a:p>
          <a:p>
            <a:pPr>
              <a:lnSpc>
                <a:spcPct val="150000"/>
              </a:lnSpc>
            </a:pPr>
            <a:r>
              <a:rPr lang="ja-JP" altLang="en-US" sz="1050" b="1" dirty="0">
                <a:latin typeface="BIZ UDPゴシック" panose="020B0400000000000000" pitchFamily="50" charset="-128"/>
                <a:ea typeface="BIZ UDPゴシック" panose="020B0400000000000000" pitchFamily="50" charset="-128"/>
              </a:rPr>
              <a:t>株式会社パソナグループ　　株式会社</a:t>
            </a:r>
            <a:r>
              <a:rPr lang="en-US" altLang="ja-JP" sz="1050" b="1" dirty="0">
                <a:latin typeface="BIZ UDPゴシック" panose="020B0400000000000000" pitchFamily="50" charset="-128"/>
                <a:ea typeface="BIZ UDPゴシック" panose="020B0400000000000000" pitchFamily="50" charset="-128"/>
              </a:rPr>
              <a:t>SMBC</a:t>
            </a:r>
            <a:r>
              <a:rPr lang="ja-JP" altLang="en-US" sz="1050" b="1" dirty="0">
                <a:latin typeface="BIZ UDPゴシック" panose="020B0400000000000000" pitchFamily="50" charset="-128"/>
                <a:ea typeface="BIZ UDPゴシック" panose="020B0400000000000000" pitchFamily="50" charset="-128"/>
              </a:rPr>
              <a:t>信託銀行　　セコム株式会社　　</a:t>
            </a:r>
            <a:endParaRPr lang="en-US" altLang="ja-JP" sz="1050" b="1" dirty="0">
              <a:latin typeface="BIZ UDPゴシック" panose="020B0400000000000000" pitchFamily="50" charset="-128"/>
              <a:ea typeface="BIZ UDPゴシック" panose="020B0400000000000000" pitchFamily="50" charset="-128"/>
            </a:endParaRPr>
          </a:p>
          <a:p>
            <a:pPr>
              <a:lnSpc>
                <a:spcPct val="150000"/>
              </a:lnSpc>
            </a:pPr>
            <a:r>
              <a:rPr lang="ja-JP" altLang="en-US" sz="1050" b="1" dirty="0">
                <a:latin typeface="BIZ UDPゴシック" panose="020B0400000000000000" pitchFamily="50" charset="-128"/>
                <a:ea typeface="BIZ UDPゴシック" panose="020B0400000000000000" pitchFamily="50" charset="-128"/>
              </a:rPr>
              <a:t>株式会社エイチ・アイ・エス　　株式会社ベネフィット・ワン　　ヤマト運輸株式会社　　</a:t>
            </a:r>
            <a:endParaRPr lang="en-US" altLang="ja-JP" sz="1050" b="1" dirty="0">
              <a:latin typeface="BIZ UDPゴシック" panose="020B0400000000000000" pitchFamily="50" charset="-128"/>
              <a:ea typeface="BIZ UDPゴシック" panose="020B0400000000000000" pitchFamily="50" charset="-128"/>
            </a:endParaRPr>
          </a:p>
          <a:p>
            <a:pPr>
              <a:lnSpc>
                <a:spcPct val="150000"/>
              </a:lnSpc>
            </a:pPr>
            <a:r>
              <a:rPr lang="ja-JP" altLang="en-US" sz="1050" b="1" dirty="0">
                <a:latin typeface="BIZ UDPゴシック" panose="020B0400000000000000" pitchFamily="50" charset="-128"/>
                <a:ea typeface="BIZ UDPゴシック" panose="020B0400000000000000" pitchFamily="50" charset="-128"/>
              </a:rPr>
              <a:t>株式会社ガルベラ・パートナーズ　　クラウンラインホールディングス　</a:t>
            </a:r>
            <a:endParaRPr lang="en-US" altLang="ja-JP" sz="1050" b="1" dirty="0">
              <a:latin typeface="BIZ UDPゴシック" panose="020B0400000000000000" pitchFamily="50" charset="-128"/>
              <a:ea typeface="BIZ UDPゴシック" panose="020B0400000000000000" pitchFamily="50" charset="-128"/>
            </a:endParaRPr>
          </a:p>
          <a:p>
            <a:pPr>
              <a:lnSpc>
                <a:spcPct val="150000"/>
              </a:lnSpc>
            </a:pPr>
            <a:r>
              <a:rPr lang="ja-JP" altLang="en-US" sz="1050" b="1" dirty="0">
                <a:latin typeface="BIZ UDPゴシック" panose="020B0400000000000000" pitchFamily="50" charset="-128"/>
                <a:ea typeface="BIZ UDPゴシック" panose="020B0400000000000000" pitchFamily="50" charset="-128"/>
              </a:rPr>
              <a:t>安全サポート株式会社　　株式会社テレコムスクエア　株式会社アプラス　　台湾小学館　　株式会社東急ホームズ　　東急住宅リース株式会社　スターツコーポレーション株式会社　　株式会社エイブル　　株式会社</a:t>
            </a:r>
            <a:r>
              <a:rPr lang="en-US" altLang="ja-JP" sz="1050" b="1" dirty="0" err="1">
                <a:latin typeface="BIZ UDPゴシック" panose="020B0400000000000000" pitchFamily="50" charset="-128"/>
                <a:ea typeface="BIZ UDPゴシック" panose="020B0400000000000000" pitchFamily="50" charset="-128"/>
              </a:rPr>
              <a:t>Medifellow</a:t>
            </a:r>
            <a:r>
              <a:rPr lang="ja-JP" altLang="en-US" sz="1050" b="1" dirty="0">
                <a:latin typeface="BIZ UDPゴシック" panose="020B0400000000000000" pitchFamily="50" charset="-128"/>
                <a:ea typeface="BIZ UDPゴシック" panose="020B0400000000000000" pitchFamily="50" charset="-128"/>
              </a:rPr>
              <a:t>　株式会社日新　イオンコンパス株式会社　</a:t>
            </a:r>
            <a:endParaRPr lang="en-US" altLang="ja-JP" sz="1050" b="1" dirty="0">
              <a:latin typeface="BIZ UDPゴシック" panose="020B0400000000000000" pitchFamily="50" charset="-128"/>
              <a:ea typeface="BIZ UDPゴシック" panose="020B0400000000000000" pitchFamily="50" charset="-128"/>
            </a:endParaRPr>
          </a:p>
          <a:p>
            <a:pPr>
              <a:lnSpc>
                <a:spcPct val="150000"/>
              </a:lnSpc>
            </a:pPr>
            <a:r>
              <a:rPr lang="ja-JP" altLang="en-US" sz="1050" b="1" dirty="0">
                <a:latin typeface="BIZ UDPゴシック" panose="020B0400000000000000" pitchFamily="50" charset="-128"/>
                <a:ea typeface="BIZ UDPゴシック" panose="020B0400000000000000" pitchFamily="50" charset="-128"/>
              </a:rPr>
              <a:t>サイコム・ブレインズ株式会社　　株式会社日立システムズ　株式会社ユーキャン　　</a:t>
            </a:r>
            <a:endParaRPr lang="en-US" altLang="ja-JP" sz="1050" b="1" dirty="0">
              <a:latin typeface="BIZ UDPゴシック" panose="020B0400000000000000" pitchFamily="50" charset="-128"/>
              <a:ea typeface="BIZ UDPゴシック" panose="020B0400000000000000" pitchFamily="50" charset="-128"/>
            </a:endParaRPr>
          </a:p>
          <a:p>
            <a:pPr>
              <a:lnSpc>
                <a:spcPct val="150000"/>
              </a:lnSpc>
            </a:pPr>
            <a:r>
              <a:rPr lang="ja-JP" altLang="en-US" sz="1050" b="1" dirty="0">
                <a:latin typeface="BIZ UDPゴシック" panose="020B0400000000000000" pitchFamily="50" charset="-128"/>
                <a:ea typeface="BIZ UDPゴシック" panose="020B0400000000000000" pitchFamily="50" charset="-128"/>
              </a:rPr>
              <a:t>学校法人高宮学園代々木ゼミナールなど、約</a:t>
            </a:r>
            <a:r>
              <a:rPr lang="en-US" altLang="ja-JP" sz="1050" b="1" dirty="0">
                <a:latin typeface="BIZ UDPゴシック" panose="020B0400000000000000" pitchFamily="50" charset="-128"/>
                <a:ea typeface="BIZ UDPゴシック" panose="020B0400000000000000" pitchFamily="50" charset="-128"/>
              </a:rPr>
              <a:t>100</a:t>
            </a:r>
            <a:r>
              <a:rPr lang="ja-JP" altLang="en-US" sz="1050" b="1" dirty="0">
                <a:latin typeface="BIZ UDPゴシック" panose="020B0400000000000000" pitchFamily="50" charset="-128"/>
                <a:ea typeface="BIZ UDPゴシック" panose="020B0400000000000000" pitchFamily="50" charset="-128"/>
              </a:rPr>
              <a:t>社　</a:t>
            </a:r>
            <a:endParaRPr lang="en-US" altLang="ja-JP" sz="1050" b="1" dirty="0">
              <a:latin typeface="BIZ UDPゴシック" panose="020B0400000000000000" pitchFamily="50" charset="-128"/>
              <a:ea typeface="BIZ UDPゴシック" panose="020B0400000000000000" pitchFamily="50" charset="-128"/>
            </a:endParaRPr>
          </a:p>
          <a:p>
            <a:pPr>
              <a:lnSpc>
                <a:spcPct val="150000"/>
              </a:lnSpc>
            </a:pPr>
            <a:r>
              <a:rPr lang="ja-JP" altLang="en-US" sz="1050" b="1" dirty="0">
                <a:latin typeface="BIZ UDPゴシック" panose="020B0400000000000000" pitchFamily="50" charset="-128"/>
                <a:ea typeface="BIZ UDPゴシック" panose="020B0400000000000000" pitchFamily="50" charset="-128"/>
              </a:rPr>
              <a:t>＊トラベルクリニック（医療機関）：日比谷クリニック、品川イーストクリニック、</a:t>
            </a:r>
            <a:endParaRPr lang="en-US" altLang="ja-JP" sz="1050" b="1" dirty="0">
              <a:latin typeface="BIZ UDPゴシック" panose="020B0400000000000000" pitchFamily="50" charset="-128"/>
              <a:ea typeface="BIZ UDPゴシック" panose="020B0400000000000000" pitchFamily="50" charset="-128"/>
            </a:endParaRPr>
          </a:p>
          <a:p>
            <a:pPr>
              <a:lnSpc>
                <a:spcPct val="150000"/>
              </a:lnSpc>
            </a:pPr>
            <a:r>
              <a:rPr lang="ja-JP" altLang="en-US" sz="1050" b="1" dirty="0">
                <a:latin typeface="BIZ UDPゴシック" panose="020B0400000000000000" pitchFamily="50" charset="-128"/>
                <a:ea typeface="BIZ UDPゴシック" panose="020B0400000000000000" pitchFamily="50" charset="-128"/>
              </a:rPr>
              <a:t>　東京医大病院など、全国約５０病院　　　　　　　　　　　</a:t>
            </a:r>
            <a:r>
              <a:rPr kumimoji="1" lang="en-US" altLang="ja-JP" sz="1050" b="1" dirty="0">
                <a:latin typeface="BIZ UDPゴシック" panose="020B0400000000000000" pitchFamily="50" charset="-128"/>
                <a:ea typeface="BIZ UDPゴシック" panose="020B0400000000000000" pitchFamily="50" charset="-128"/>
              </a:rPr>
              <a:t>※202</a:t>
            </a:r>
            <a:r>
              <a:rPr kumimoji="1" lang="ja-JP" altLang="en-US" sz="1050" b="1" dirty="0">
                <a:latin typeface="BIZ UDPゴシック" panose="020B0400000000000000" pitchFamily="50" charset="-128"/>
                <a:ea typeface="BIZ UDPゴシック" panose="020B0400000000000000" pitchFamily="50" charset="-128"/>
              </a:rPr>
              <a:t>２年１月現在の情報です。</a:t>
            </a:r>
          </a:p>
        </p:txBody>
      </p:sp>
      <p:sp>
        <p:nvSpPr>
          <p:cNvPr id="12" name="正方形/長方形 11">
            <a:extLst>
              <a:ext uri="{FF2B5EF4-FFF2-40B4-BE49-F238E27FC236}">
                <a16:creationId xmlns:a16="http://schemas.microsoft.com/office/drawing/2014/main" id="{D3DF2275-4B3E-457B-A155-8EA6B7908176}"/>
              </a:ext>
            </a:extLst>
          </p:cNvPr>
          <p:cNvSpPr/>
          <p:nvPr/>
        </p:nvSpPr>
        <p:spPr bwMode="auto">
          <a:xfrm>
            <a:off x="844733" y="1062095"/>
            <a:ext cx="9074416" cy="828000"/>
          </a:xfrm>
          <a:prstGeom prst="rect">
            <a:avLst/>
          </a:prstGeom>
          <a:solidFill>
            <a:schemeClr val="accent1">
              <a:lumMod val="50000"/>
            </a:schemeClr>
          </a:solidFill>
          <a:ln w="28575">
            <a:solidFill>
              <a:schemeClr val="accent1">
                <a:lumMod val="50000"/>
                <a:alpha val="70000"/>
              </a:schemeClr>
            </a:solidFill>
            <a:round/>
            <a:headEnd/>
            <a:tailEnd/>
          </a:ln>
          <a:effectLst/>
        </p:spPr>
        <p:txBody>
          <a:bodyPr wrap="square"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13" name="正方形/長方形 12">
            <a:extLst>
              <a:ext uri="{FF2B5EF4-FFF2-40B4-BE49-F238E27FC236}">
                <a16:creationId xmlns:a16="http://schemas.microsoft.com/office/drawing/2014/main" id="{02FCA456-C265-42C5-9D9B-1D32E0D81A6D}"/>
              </a:ext>
            </a:extLst>
          </p:cNvPr>
          <p:cNvSpPr/>
          <p:nvPr/>
        </p:nvSpPr>
        <p:spPr>
          <a:xfrm>
            <a:off x="2679238" y="1121885"/>
            <a:ext cx="7082115" cy="651269"/>
          </a:xfrm>
          <a:prstGeom prst="rect">
            <a:avLst/>
          </a:prstGeom>
        </p:spPr>
        <p:txBody>
          <a:bodyPr wrap="square">
            <a:spAutoFit/>
          </a:bodyPr>
          <a:lstStyle/>
          <a:p>
            <a:pPr algn="dist">
              <a:lnSpc>
                <a:spcPts val="2400"/>
              </a:lnSpc>
            </a:pPr>
            <a:r>
              <a:rPr lang="ja-JP" altLang="en-US" sz="1200" b="1" dirty="0">
                <a:solidFill>
                  <a:schemeClr val="bg1"/>
                </a:solidFill>
                <a:latin typeface="BIZ UDPゴシック" panose="020B0400000000000000" pitchFamily="50" charset="-128"/>
                <a:ea typeface="BIZ UDPゴシック" panose="020B0400000000000000" pitchFamily="50" charset="-128"/>
              </a:rPr>
              <a:t>海外赴任者向け福利厚生サービスの運営会社として、</a:t>
            </a:r>
            <a:r>
              <a:rPr lang="en-US" altLang="ja-JP" sz="1200" b="1" dirty="0">
                <a:solidFill>
                  <a:schemeClr val="bg1"/>
                </a:solidFill>
                <a:latin typeface="BIZ UDPゴシック" panose="020B0400000000000000" pitchFamily="50" charset="-128"/>
                <a:ea typeface="BIZ UDPゴシック" panose="020B0400000000000000" pitchFamily="50" charset="-128"/>
              </a:rPr>
              <a:t>100</a:t>
            </a:r>
            <a:r>
              <a:rPr lang="ja-JP" altLang="en-US" sz="1200" b="1" dirty="0">
                <a:solidFill>
                  <a:schemeClr val="bg1"/>
                </a:solidFill>
                <a:latin typeface="BIZ UDPゴシック" panose="020B0400000000000000" pitchFamily="50" charset="-128"/>
                <a:ea typeface="BIZ UDPゴシック" panose="020B0400000000000000" pitchFamily="50" charset="-128"/>
              </a:rPr>
              <a:t>社以上のサービスネットワークを活用し、</a:t>
            </a:r>
            <a:endParaRPr lang="en-US" altLang="ja-JP" sz="1200" b="1" dirty="0">
              <a:solidFill>
                <a:schemeClr val="bg1"/>
              </a:solidFill>
              <a:latin typeface="BIZ UDPゴシック" panose="020B0400000000000000" pitchFamily="50" charset="-128"/>
              <a:ea typeface="BIZ UDPゴシック" panose="020B0400000000000000" pitchFamily="50" charset="-128"/>
            </a:endParaRPr>
          </a:p>
          <a:p>
            <a:pPr algn="dist">
              <a:lnSpc>
                <a:spcPts val="2400"/>
              </a:lnSpc>
            </a:pPr>
            <a:r>
              <a:rPr lang="ja-JP" altLang="en-US" sz="1200" b="1" dirty="0">
                <a:solidFill>
                  <a:schemeClr val="bg1"/>
                </a:solidFill>
                <a:latin typeface="BIZ UDPゴシック" panose="020B0400000000000000" pitchFamily="50" charset="-128"/>
                <a:ea typeface="BIZ UDPゴシック" panose="020B0400000000000000" pitchFamily="50" charset="-128"/>
                <a:cs typeface="源真ゴシック Normal" panose="020B0202020203020207" pitchFamily="50" charset="-128"/>
              </a:rPr>
              <a:t>官公庁や海外進出企業の約</a:t>
            </a:r>
            <a:r>
              <a:rPr lang="en-US" altLang="ja-JP" sz="1200" b="1" dirty="0">
                <a:solidFill>
                  <a:schemeClr val="bg1"/>
                </a:solidFill>
                <a:latin typeface="BIZ UDPゴシック" panose="020B0400000000000000" pitchFamily="50" charset="-128"/>
                <a:ea typeface="BIZ UDPゴシック" panose="020B0400000000000000" pitchFamily="50" charset="-128"/>
                <a:cs typeface="源真ゴシック Normal" panose="020B0202020203020207" pitchFamily="50" charset="-128"/>
              </a:rPr>
              <a:t>1</a:t>
            </a:r>
            <a:r>
              <a:rPr lang="ja-JP" altLang="en-US" sz="1200" b="1" dirty="0">
                <a:solidFill>
                  <a:schemeClr val="bg1"/>
                </a:solidFill>
                <a:latin typeface="BIZ UDPゴシック" panose="020B0400000000000000" pitchFamily="50" charset="-128"/>
                <a:ea typeface="BIZ UDPゴシック" panose="020B0400000000000000" pitchFamily="50" charset="-128"/>
                <a:cs typeface="源真ゴシック Normal" panose="020B0202020203020207" pitchFamily="50" charset="-128"/>
              </a:rPr>
              <a:t>万人の海外赴任者にサービスを提供しております。</a:t>
            </a:r>
            <a:endParaRPr lang="en-US" altLang="ja-JP" sz="1200" b="1" dirty="0">
              <a:solidFill>
                <a:schemeClr val="bg1"/>
              </a:solidFill>
              <a:latin typeface="BIZ UDPゴシック" panose="020B0400000000000000" pitchFamily="50" charset="-128"/>
              <a:ea typeface="BIZ UDPゴシック" panose="020B0400000000000000" pitchFamily="50" charset="-128"/>
              <a:cs typeface="源真ゴシック Normal" panose="020B0202020203020207" pitchFamily="50" charset="-128"/>
            </a:endParaRPr>
          </a:p>
        </p:txBody>
      </p:sp>
      <p:sp>
        <p:nvSpPr>
          <p:cNvPr id="15" name="四角形: 角を丸くする 14">
            <a:extLst>
              <a:ext uri="{FF2B5EF4-FFF2-40B4-BE49-F238E27FC236}">
                <a16:creationId xmlns:a16="http://schemas.microsoft.com/office/drawing/2014/main" id="{A9D4A7BA-A1C7-4500-B50F-E6E84F4EA107}"/>
              </a:ext>
            </a:extLst>
          </p:cNvPr>
          <p:cNvSpPr/>
          <p:nvPr/>
        </p:nvSpPr>
        <p:spPr bwMode="auto">
          <a:xfrm>
            <a:off x="1083731" y="1153729"/>
            <a:ext cx="1368000" cy="648000"/>
          </a:xfrm>
          <a:prstGeom prst="roundRect">
            <a:avLst>
              <a:gd name="adj" fmla="val 8937"/>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16" name="テキスト ボックス 15">
            <a:extLst>
              <a:ext uri="{FF2B5EF4-FFF2-40B4-BE49-F238E27FC236}">
                <a16:creationId xmlns:a16="http://schemas.microsoft.com/office/drawing/2014/main" id="{7C896DA8-8D68-4A18-B589-747E2FFE70AA}"/>
              </a:ext>
            </a:extLst>
          </p:cNvPr>
          <p:cNvSpPr txBox="1"/>
          <p:nvPr/>
        </p:nvSpPr>
        <p:spPr>
          <a:xfrm>
            <a:off x="1143812" y="1184465"/>
            <a:ext cx="1200993" cy="307777"/>
          </a:xfrm>
          <a:prstGeom prst="rect">
            <a:avLst/>
          </a:prstGeom>
          <a:noFill/>
        </p:spPr>
        <p:txBody>
          <a:bodyPr wrap="square" rtlCol="0">
            <a:spAutoFit/>
          </a:bodyPr>
          <a:lstStyle/>
          <a:p>
            <a:pPr algn="dist"/>
            <a:r>
              <a:rPr kumimoji="1" lang="ja-JP" altLang="en-US" sz="1400" b="1" dirty="0">
                <a:latin typeface="BIZ UDPゴシック" panose="020B0400000000000000" pitchFamily="50" charset="-128"/>
                <a:ea typeface="BIZ UDPゴシック" panose="020B0400000000000000" pitchFamily="50" charset="-128"/>
              </a:rPr>
              <a:t>✓日本初 </a:t>
            </a:r>
          </a:p>
        </p:txBody>
      </p:sp>
      <p:sp>
        <p:nvSpPr>
          <p:cNvPr id="17" name="テキスト ボックス 16">
            <a:extLst>
              <a:ext uri="{FF2B5EF4-FFF2-40B4-BE49-F238E27FC236}">
                <a16:creationId xmlns:a16="http://schemas.microsoft.com/office/drawing/2014/main" id="{291C5D23-2ABB-4A0D-A804-4A6486EEC17F}"/>
              </a:ext>
            </a:extLst>
          </p:cNvPr>
          <p:cNvSpPr txBox="1"/>
          <p:nvPr/>
        </p:nvSpPr>
        <p:spPr>
          <a:xfrm>
            <a:off x="1151682" y="1435907"/>
            <a:ext cx="1200993" cy="307777"/>
          </a:xfrm>
          <a:prstGeom prst="rect">
            <a:avLst/>
          </a:prstGeom>
          <a:noFill/>
        </p:spPr>
        <p:txBody>
          <a:bodyPr wrap="square" rtlCol="0">
            <a:spAutoFit/>
          </a:bodyPr>
          <a:lstStyle/>
          <a:p>
            <a:pPr algn="dist"/>
            <a:r>
              <a:rPr kumimoji="1" lang="ja-JP" altLang="en-US" sz="1400" b="1" dirty="0">
                <a:latin typeface="BIZ UDPゴシック" panose="020B0400000000000000" pitchFamily="50" charset="-128"/>
                <a:ea typeface="BIZ UDPゴシック" panose="020B0400000000000000" pitchFamily="50" charset="-128"/>
              </a:rPr>
              <a:t>✓ 業界唯一</a:t>
            </a:r>
          </a:p>
        </p:txBody>
      </p:sp>
      <p:cxnSp>
        <p:nvCxnSpPr>
          <p:cNvPr id="4" name="直線コネクタ 3">
            <a:extLst>
              <a:ext uri="{FF2B5EF4-FFF2-40B4-BE49-F238E27FC236}">
                <a16:creationId xmlns:a16="http://schemas.microsoft.com/office/drawing/2014/main" id="{B7D59A1C-26DB-457D-A004-D18D0B612B54}"/>
              </a:ext>
            </a:extLst>
          </p:cNvPr>
          <p:cNvCxnSpPr/>
          <p:nvPr/>
        </p:nvCxnSpPr>
        <p:spPr>
          <a:xfrm>
            <a:off x="4781550" y="2143125"/>
            <a:ext cx="0" cy="353138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5">
            <a:extLst>
              <a:ext uri="{FF2B5EF4-FFF2-40B4-BE49-F238E27FC236}">
                <a16:creationId xmlns:a16="http://schemas.microsoft.com/office/drawing/2014/main" id="{4D3017E6-F5D8-467B-9B0B-8AB9FA05FEE5}"/>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1</a:t>
            </a:fld>
            <a:endParaRPr lang="ja-JP" altLang="en-US" sz="1079" dirty="0"/>
          </a:p>
        </p:txBody>
      </p:sp>
      <p:sp>
        <p:nvSpPr>
          <p:cNvPr id="5" name="正方形/長方形 4">
            <a:extLst>
              <a:ext uri="{FF2B5EF4-FFF2-40B4-BE49-F238E27FC236}">
                <a16:creationId xmlns:a16="http://schemas.microsoft.com/office/drawing/2014/main" id="{6BA15AEB-3E1D-4125-BBF9-B674CD183AA0}"/>
              </a:ext>
            </a:extLst>
          </p:cNvPr>
          <p:cNvSpPr/>
          <p:nvPr/>
        </p:nvSpPr>
        <p:spPr bwMode="auto">
          <a:xfrm>
            <a:off x="772664" y="5797615"/>
            <a:ext cx="9146485" cy="1475347"/>
          </a:xfrm>
          <a:prstGeom prst="rect">
            <a:avLst/>
          </a:prstGeom>
          <a:noFill/>
          <a:ln w="12700">
            <a:solidFill>
              <a:schemeClr val="tx2">
                <a:lumMod val="50000"/>
                <a:alpha val="7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14" name="テキスト ボックス 13">
            <a:extLst>
              <a:ext uri="{FF2B5EF4-FFF2-40B4-BE49-F238E27FC236}">
                <a16:creationId xmlns:a16="http://schemas.microsoft.com/office/drawing/2014/main" id="{E1BE557D-2D72-499F-AADC-B3ED429A3C0A}"/>
              </a:ext>
            </a:extLst>
          </p:cNvPr>
          <p:cNvSpPr txBox="1"/>
          <p:nvPr/>
        </p:nvSpPr>
        <p:spPr>
          <a:xfrm>
            <a:off x="844733" y="5826190"/>
            <a:ext cx="9002345" cy="1408078"/>
          </a:xfrm>
          <a:prstGeom prst="rect">
            <a:avLst/>
          </a:prstGeom>
          <a:noFill/>
        </p:spPr>
        <p:txBody>
          <a:bodyPr wrap="square" rtlCol="0">
            <a:spAutoFit/>
          </a:bodyPr>
          <a:lstStyle/>
          <a:p>
            <a:pPr>
              <a:lnSpc>
                <a:spcPct val="150000"/>
              </a:lnSpc>
            </a:pPr>
            <a:r>
              <a:rPr kumimoji="1" lang="en-US" altLang="ja-JP" sz="1200" b="1" dirty="0">
                <a:latin typeface="BIZ UDPゴシック" panose="020B0400000000000000" pitchFamily="50" charset="-128"/>
                <a:ea typeface="BIZ UDPゴシック" panose="020B0400000000000000" pitchFamily="50" charset="-128"/>
              </a:rPr>
              <a:t>【</a:t>
            </a:r>
            <a:r>
              <a:rPr kumimoji="1" lang="ja-JP" altLang="en-US" sz="1200" b="1" dirty="0">
                <a:latin typeface="BIZ UDPゴシック" panose="020B0400000000000000" pitchFamily="50" charset="-128"/>
                <a:ea typeface="BIZ UDPゴシック" panose="020B0400000000000000" pitchFamily="50" charset="-128"/>
              </a:rPr>
              <a:t>本システム制作委託会社について</a:t>
            </a:r>
            <a:r>
              <a:rPr kumimoji="1" lang="en-US" altLang="ja-JP" sz="1200" b="1" dirty="0">
                <a:latin typeface="BIZ UDPゴシック" panose="020B0400000000000000" pitchFamily="50" charset="-128"/>
                <a:ea typeface="BIZ UDPゴシック" panose="020B0400000000000000" pitchFamily="50" charset="-128"/>
              </a:rPr>
              <a:t>】</a:t>
            </a:r>
          </a:p>
          <a:p>
            <a:pPr>
              <a:lnSpc>
                <a:spcPct val="150000"/>
              </a:lnSpc>
            </a:pPr>
            <a:r>
              <a:rPr kumimoji="1" lang="ja-JP" altLang="en-US" sz="1400" dirty="0">
                <a:latin typeface="BIZ UDPゴシック" panose="020B0400000000000000" pitchFamily="50" charset="-128"/>
                <a:ea typeface="BIZ UDPゴシック" panose="020B0400000000000000" pitchFamily="50" charset="-128"/>
              </a:rPr>
              <a:t>データウェアネットワーク株式会社　　</a:t>
            </a:r>
            <a:r>
              <a:rPr kumimoji="1" lang="ja-JP" altLang="en-US" sz="1200" dirty="0">
                <a:latin typeface="BIZ UDPゴシック" panose="020B0400000000000000" pitchFamily="50" charset="-128"/>
                <a:ea typeface="BIZ UDPゴシック" panose="020B0400000000000000" pitchFamily="50" charset="-128"/>
              </a:rPr>
              <a:t>東京本社　</a:t>
            </a: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東京都千代田区神田錦町</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丁目</a:t>
            </a:r>
            <a:r>
              <a:rPr kumimoji="1" lang="en-US" altLang="ja-JP" sz="1200" dirty="0">
                <a:latin typeface="BIZ UDPゴシック" panose="020B0400000000000000" pitchFamily="50" charset="-128"/>
                <a:ea typeface="BIZ UDPゴシック" panose="020B0400000000000000" pitchFamily="50" charset="-128"/>
              </a:rPr>
              <a:t>18</a:t>
            </a:r>
            <a:r>
              <a:rPr kumimoji="1" lang="ja-JP" altLang="en-US" sz="1200" dirty="0">
                <a:latin typeface="BIZ UDPゴシック" panose="020B0400000000000000" pitchFamily="50" charset="-128"/>
                <a:ea typeface="BIZ UDPゴシック" panose="020B0400000000000000" pitchFamily="50" charset="-128"/>
              </a:rPr>
              <a:t>番地 寿ビル </a:t>
            </a:r>
            <a:r>
              <a:rPr kumimoji="1" lang="en-US" altLang="ja-JP" sz="1200" dirty="0">
                <a:latin typeface="BIZ UDPゴシック" panose="020B0400000000000000" pitchFamily="50" charset="-128"/>
                <a:ea typeface="BIZ UDPゴシック" panose="020B0400000000000000" pitchFamily="50" charset="-128"/>
              </a:rPr>
              <a:t>7F</a:t>
            </a:r>
          </a:p>
          <a:p>
            <a:pPr>
              <a:lnSpc>
                <a:spcPct val="150000"/>
              </a:lnSpc>
            </a:pPr>
            <a:endParaRPr kumimoji="1" lang="en-US" altLang="ja-JP" sz="30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主に大手メーカー系システム会社の業務を請け負う技術力と信頼度の高いシステム会社として、お客様のビジネスをトータルに支えるさまざまなソリューションを提供しております。</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事業戦略、</a:t>
            </a:r>
            <a:r>
              <a:rPr kumimoji="1" lang="en-US" altLang="ja-JP" sz="1050" dirty="0">
                <a:latin typeface="BIZ UDPゴシック" panose="020B0400000000000000" pitchFamily="50" charset="-128"/>
                <a:ea typeface="BIZ UDPゴシック" panose="020B0400000000000000" pitchFamily="50" charset="-128"/>
              </a:rPr>
              <a:t>IT</a:t>
            </a:r>
            <a:r>
              <a:rPr kumimoji="1" lang="ja-JP" altLang="en-US" sz="1050" dirty="0">
                <a:latin typeface="BIZ UDPゴシック" panose="020B0400000000000000" pitchFamily="50" charset="-128"/>
                <a:ea typeface="BIZ UDPゴシック" panose="020B0400000000000000" pitchFamily="50" charset="-128"/>
              </a:rPr>
              <a:t>戦略、業務改革の推進に関するコンサルティング、業務にかかわる戦略システム構築の提案と開発、アウトソーシングによるコスト削減や汎用サービスの提供等を行っております。</a:t>
            </a:r>
          </a:p>
        </p:txBody>
      </p:sp>
    </p:spTree>
    <p:extLst>
      <p:ext uri="{BB962C8B-B14F-4D97-AF65-F5344CB8AC3E}">
        <p14:creationId xmlns:p14="http://schemas.microsoft.com/office/powerpoint/2010/main" val="127920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CF3F9B9-E0B0-4222-B394-99B09173CFCD}"/>
              </a:ext>
            </a:extLst>
          </p:cNvPr>
          <p:cNvSpPr txBox="1"/>
          <p:nvPr/>
        </p:nvSpPr>
        <p:spPr>
          <a:xfrm>
            <a:off x="4532094" y="7248151"/>
            <a:ext cx="1697255" cy="291747"/>
          </a:xfrm>
          <a:prstGeom prst="rect">
            <a:avLst/>
          </a:prstGeom>
          <a:solidFill>
            <a:schemeClr val="bg1"/>
          </a:solidFill>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sz="648" dirty="0">
                <a:solidFill>
                  <a:srgbClr val="FFFFFF"/>
                </a:solidFill>
                <a:latin typeface="メイリオ" pitchFamily="50" charset="-128"/>
                <a:ea typeface="メイリオ" pitchFamily="50" charset="-128"/>
              </a:rPr>
              <a:t>ⓒ Prestige International Group All Rights Reserved. </a:t>
            </a:r>
            <a:endParaRPr lang="ja-JP" altLang="en-US" sz="648" dirty="0">
              <a:solidFill>
                <a:srgbClr val="FFFFFF"/>
              </a:solidFill>
              <a:latin typeface="メイリオ" pitchFamily="50" charset="-128"/>
              <a:ea typeface="メイリオ" pitchFamily="50" charset="-128"/>
            </a:endParaRPr>
          </a:p>
        </p:txBody>
      </p:sp>
      <p:grpSp>
        <p:nvGrpSpPr>
          <p:cNvPr id="16" name="グループ化 15">
            <a:extLst>
              <a:ext uri="{FF2B5EF4-FFF2-40B4-BE49-F238E27FC236}">
                <a16:creationId xmlns:a16="http://schemas.microsoft.com/office/drawing/2014/main" id="{4BEDEB45-13AE-4F55-A026-98A9CBB6E187}"/>
              </a:ext>
            </a:extLst>
          </p:cNvPr>
          <p:cNvGrpSpPr/>
          <p:nvPr/>
        </p:nvGrpSpPr>
        <p:grpSpPr>
          <a:xfrm>
            <a:off x="1030321" y="1642044"/>
            <a:ext cx="3738152" cy="2129526"/>
            <a:chOff x="686814" y="1516526"/>
            <a:chExt cx="2591629" cy="1973013"/>
          </a:xfrm>
        </p:grpSpPr>
        <p:sp>
          <p:nvSpPr>
            <p:cNvPr id="26" name="正方形/長方形 25">
              <a:extLst>
                <a:ext uri="{FF2B5EF4-FFF2-40B4-BE49-F238E27FC236}">
                  <a16:creationId xmlns:a16="http://schemas.microsoft.com/office/drawing/2014/main" id="{55AFA2F5-25E9-47DE-B2BB-7E5DA55335BA}"/>
                </a:ext>
              </a:extLst>
            </p:cNvPr>
            <p:cNvSpPr/>
            <p:nvPr/>
          </p:nvSpPr>
          <p:spPr bwMode="auto">
            <a:xfrm>
              <a:off x="686815" y="1526538"/>
              <a:ext cx="2591628" cy="368988"/>
            </a:xfrm>
            <a:prstGeom prst="rect">
              <a:avLst/>
            </a:prstGeom>
            <a:solidFill>
              <a:schemeClr val="tx1">
                <a:lumMod val="65000"/>
                <a:lumOff val="35000"/>
              </a:schemeClr>
            </a:solidFill>
            <a:ln w="76200">
              <a:noFill/>
              <a:round/>
              <a:headEnd/>
              <a:tailEnd/>
            </a:ln>
            <a:effectLst>
              <a:outerShdw blurRad="50800" dist="38100" dir="2700000" algn="tl" rotWithShape="0">
                <a:prstClr val="black">
                  <a:alpha val="40000"/>
                </a:prstClr>
              </a:outerShdw>
            </a:effectLst>
          </p:spPr>
          <p:txBody>
            <a:bodyPr wrap="square" lIns="0" tIns="43200" rIns="0" bIns="77712" rtlCol="0" anchor="ctr">
              <a:spAutoFit/>
            </a:bodyPr>
            <a:lstStyle/>
            <a:p>
              <a:pPr algn="ctr">
                <a:lnSpc>
                  <a:spcPct val="140000"/>
                </a:lnSpc>
                <a:spcBef>
                  <a:spcPct val="0"/>
                </a:spcBef>
                <a:spcAft>
                  <a:spcPts val="648"/>
                </a:spcAft>
              </a:pPr>
              <a:r>
                <a:rPr kumimoji="1" lang="ja-JP" altLang="en-US" sz="1511"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➊ アナログ運用による課題</a:t>
              </a:r>
            </a:p>
          </p:txBody>
        </p:sp>
        <p:sp>
          <p:nvSpPr>
            <p:cNvPr id="27" name="テキスト ボックス 26">
              <a:extLst>
                <a:ext uri="{FF2B5EF4-FFF2-40B4-BE49-F238E27FC236}">
                  <a16:creationId xmlns:a16="http://schemas.microsoft.com/office/drawing/2014/main" id="{5570DC7B-9419-4023-B392-FE5F7796A0B4}"/>
                </a:ext>
              </a:extLst>
            </p:cNvPr>
            <p:cNvSpPr txBox="1"/>
            <p:nvPr/>
          </p:nvSpPr>
          <p:spPr>
            <a:xfrm>
              <a:off x="695685" y="2007622"/>
              <a:ext cx="2324052" cy="1416275"/>
            </a:xfrm>
            <a:prstGeom prst="rect">
              <a:avLst/>
            </a:prstGeom>
            <a:solidFill>
              <a:schemeClr val="bg1"/>
            </a:solidFill>
          </p:spPr>
          <p:txBody>
            <a:bodyPr wrap="none" rtlCol="0">
              <a:spAutoFit/>
            </a:bodyPr>
            <a:lstStyle/>
            <a:p>
              <a:pPr>
                <a:lnSpc>
                  <a:spcPts val="1619"/>
                </a:lnSpc>
              </a:pPr>
              <a:r>
                <a:rPr kumimoji="1" lang="ja-JP" altLang="en-US" sz="1295" dirty="0">
                  <a:latin typeface="BIZ UDPゴシック" panose="020B0400000000000000" pitchFamily="50" charset="-128"/>
                  <a:ea typeface="BIZ UDPゴシック" panose="020B0400000000000000" pitchFamily="50" charset="-128"/>
                </a:rPr>
                <a:t>・リモートワークによる業務支障発生</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r>
                <a:rPr kumimoji="1" lang="ja-JP" altLang="en-US" sz="1295" dirty="0">
                  <a:latin typeface="BIZ UDPゴシック" panose="020B0400000000000000" pitchFamily="50" charset="-128"/>
                  <a:ea typeface="BIZ UDPゴシック" panose="020B0400000000000000" pitchFamily="50" charset="-128"/>
                </a:rPr>
                <a:t>・社員情報更新漏れによる手続きの停滞</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r>
                <a:rPr kumimoji="1" lang="ja-JP" altLang="en-US" sz="1295" dirty="0">
                  <a:latin typeface="BIZ UDPゴシック" panose="020B0400000000000000" pitchFamily="50" charset="-128"/>
                  <a:ea typeface="BIZ UDPゴシック" panose="020B0400000000000000" pitchFamily="50" charset="-128"/>
                </a:rPr>
                <a:t>・有効期限情報確認漏れによる問題の発生</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r>
                <a:rPr kumimoji="1" lang="ja-JP" altLang="en-US" sz="1295" dirty="0">
                  <a:latin typeface="BIZ UDPゴシック" panose="020B0400000000000000" pitchFamily="50" charset="-128"/>
                  <a:ea typeface="BIZ UDPゴシック" panose="020B0400000000000000" pitchFamily="50" charset="-128"/>
                </a:rPr>
                <a:t>・社内、社員、海外拠点情報共有不足</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r>
                <a:rPr kumimoji="1" lang="ja-JP" altLang="en-US" sz="1295" dirty="0">
                  <a:latin typeface="BIZ UDPゴシック" panose="020B0400000000000000" pitchFamily="50" charset="-128"/>
                  <a:ea typeface="BIZ UDPゴシック" panose="020B0400000000000000" pitchFamily="50" charset="-128"/>
                </a:rPr>
                <a:t>・ワークフロー業務の非効率化と業務停滞</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r>
                <a:rPr kumimoji="1" lang="ja-JP" altLang="en-US" sz="1295" dirty="0">
                  <a:latin typeface="BIZ UDPゴシック" panose="020B0400000000000000" pitchFamily="50" charset="-128"/>
                  <a:ea typeface="BIZ UDPゴシック" panose="020B0400000000000000" pitchFamily="50" charset="-128"/>
                </a:rPr>
                <a:t>・業務属人化による社内連携不足</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endParaRPr kumimoji="1" lang="en-US" altLang="ja-JP" sz="1295"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E4848912-0D57-43CF-9529-9E04D44EC643}"/>
                </a:ext>
              </a:extLst>
            </p:cNvPr>
            <p:cNvSpPr/>
            <p:nvPr/>
          </p:nvSpPr>
          <p:spPr bwMode="auto">
            <a:xfrm>
              <a:off x="686814" y="1516526"/>
              <a:ext cx="2582402" cy="1973013"/>
            </a:xfrm>
            <a:prstGeom prst="rect">
              <a:avLst/>
            </a:prstGeom>
            <a:noFill/>
            <a:ln w="28575">
              <a:solidFill>
                <a:schemeClr val="tx1">
                  <a:lumMod val="65000"/>
                  <a:lumOff val="35000"/>
                  <a:alpha val="7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2" name="タイトル 1">
            <a:extLst>
              <a:ext uri="{FF2B5EF4-FFF2-40B4-BE49-F238E27FC236}">
                <a16:creationId xmlns:a16="http://schemas.microsoft.com/office/drawing/2014/main" id="{CE1E603C-911D-42C1-BE85-CFA6E7290C9F}"/>
              </a:ext>
            </a:extLst>
          </p:cNvPr>
          <p:cNvSpPr txBox="1">
            <a:spLocks/>
          </p:cNvSpPr>
          <p:nvPr/>
        </p:nvSpPr>
        <p:spPr>
          <a:xfrm>
            <a:off x="470589" y="7690208"/>
            <a:ext cx="7150667" cy="323548"/>
          </a:xfrm>
          <a:prstGeom prst="rect">
            <a:avLst/>
          </a:prstGeom>
        </p:spPr>
        <p:txBody>
          <a:bodyPr/>
          <a:lstStyle>
            <a:lvl1pPr algn="l" defTabSz="914400" rtl="0" eaLnBrk="1" latinLnBrk="0" hangingPunct="1">
              <a:spcBef>
                <a:spcPct val="0"/>
              </a:spcBef>
              <a:buNone/>
              <a:defRPr kumimoji="1" sz="2200" kern="1200">
                <a:solidFill>
                  <a:srgbClr val="4D4D4D"/>
                </a:solidFill>
                <a:latin typeface="メイリオ" pitchFamily="50" charset="-128"/>
                <a:ea typeface="メイリオ" pitchFamily="50" charset="-128"/>
                <a:cs typeface="メイリオ" pitchFamily="50" charset="-128"/>
              </a:defRPr>
            </a:lvl1pPr>
          </a:lstStyle>
          <a:p>
            <a:pPr>
              <a:lnSpc>
                <a:spcPct val="150000"/>
              </a:lnSpc>
            </a:pPr>
            <a:r>
              <a:rPr lang="en-US" altLang="ja-JP" sz="1187" b="1" dirty="0">
                <a:solidFill>
                  <a:schemeClr val="tx2">
                    <a:lumMod val="50000"/>
                  </a:schemeClr>
                </a:solidFill>
                <a:latin typeface="BIZ UDPゴシック" panose="020B0400000000000000" pitchFamily="50" charset="-128"/>
                <a:ea typeface="BIZ UDPゴシック" panose="020B0400000000000000" pitchFamily="50" charset="-128"/>
              </a:rPr>
              <a:t>※</a:t>
            </a:r>
            <a:r>
              <a:rPr lang="ja-JP" altLang="en-US" sz="1187" b="1" dirty="0">
                <a:solidFill>
                  <a:schemeClr val="tx2">
                    <a:lumMod val="50000"/>
                  </a:schemeClr>
                </a:solidFill>
                <a:latin typeface="BIZ UDPゴシック" panose="020B0400000000000000" pitchFamily="50" charset="-128"/>
                <a:ea typeface="BIZ UDPゴシック" panose="020B0400000000000000" pitchFamily="50" charset="-128"/>
              </a:rPr>
              <a:t>上記画面は運用イメージです。　管理項目はサンプルとなり、各社運用状況により個別にカスタマイズが可能です。</a:t>
            </a:r>
            <a:endParaRPr lang="en-US" altLang="ja-JP" sz="1187" dirty="0">
              <a:solidFill>
                <a:schemeClr val="tx1"/>
              </a:solidFill>
              <a:latin typeface="BIZ UDPゴシック" panose="020B0400000000000000" pitchFamily="50" charset="-128"/>
              <a:ea typeface="BIZ UDPゴシック" panose="020B0400000000000000" pitchFamily="50" charset="-128"/>
            </a:endParaRPr>
          </a:p>
        </p:txBody>
      </p:sp>
      <p:grpSp>
        <p:nvGrpSpPr>
          <p:cNvPr id="31" name="グループ化 30">
            <a:extLst>
              <a:ext uri="{FF2B5EF4-FFF2-40B4-BE49-F238E27FC236}">
                <a16:creationId xmlns:a16="http://schemas.microsoft.com/office/drawing/2014/main" id="{290377C0-DB6C-4895-9964-56F51F3535C5}"/>
              </a:ext>
            </a:extLst>
          </p:cNvPr>
          <p:cNvGrpSpPr/>
          <p:nvPr/>
        </p:nvGrpSpPr>
        <p:grpSpPr>
          <a:xfrm>
            <a:off x="5896235" y="1642045"/>
            <a:ext cx="3738154" cy="2137792"/>
            <a:chOff x="695685" y="1516526"/>
            <a:chExt cx="2582758" cy="1980671"/>
          </a:xfrm>
        </p:grpSpPr>
        <p:sp>
          <p:nvSpPr>
            <p:cNvPr id="33" name="正方形/長方形 32">
              <a:extLst>
                <a:ext uri="{FF2B5EF4-FFF2-40B4-BE49-F238E27FC236}">
                  <a16:creationId xmlns:a16="http://schemas.microsoft.com/office/drawing/2014/main" id="{A538CC6D-E4A6-4EEB-B28C-936AC80D4984}"/>
                </a:ext>
              </a:extLst>
            </p:cNvPr>
            <p:cNvSpPr/>
            <p:nvPr/>
          </p:nvSpPr>
          <p:spPr bwMode="auto">
            <a:xfrm>
              <a:off x="714074" y="1528440"/>
              <a:ext cx="2564369" cy="365186"/>
            </a:xfrm>
            <a:prstGeom prst="rect">
              <a:avLst/>
            </a:prstGeom>
            <a:solidFill>
              <a:schemeClr val="tx1">
                <a:lumMod val="65000"/>
                <a:lumOff val="35000"/>
              </a:schemeClr>
            </a:solidFill>
            <a:ln w="76200">
              <a:noFill/>
              <a:round/>
              <a:headEnd/>
              <a:tailEnd/>
            </a:ln>
            <a:effectLst>
              <a:outerShdw blurRad="50800" dist="38100" dir="2700000" algn="tl" rotWithShape="0">
                <a:prstClr val="black">
                  <a:alpha val="40000"/>
                </a:prstClr>
              </a:outerShdw>
            </a:effectLst>
          </p:spPr>
          <p:txBody>
            <a:bodyPr wrap="square" lIns="0" tIns="43200" rIns="0" bIns="77712" rtlCol="0" anchor="ctr">
              <a:spAutoFit/>
            </a:bodyPr>
            <a:lstStyle/>
            <a:p>
              <a:pPr algn="ctr">
                <a:lnSpc>
                  <a:spcPct val="140000"/>
                </a:lnSpc>
                <a:spcBef>
                  <a:spcPct val="0"/>
                </a:spcBef>
                <a:spcAft>
                  <a:spcPts val="648"/>
                </a:spcAft>
              </a:pPr>
              <a:r>
                <a:rPr kumimoji="1" lang="ja-JP" altLang="en-US" sz="1511"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❷ </a:t>
              </a:r>
              <a:r>
                <a:rPr kumimoji="1" lang="en-US" altLang="ja-JP" sz="1511"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BPO</a:t>
              </a:r>
              <a:r>
                <a:rPr kumimoji="1" lang="ja-JP" altLang="en-US" sz="1511"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等の外部委託による課題</a:t>
              </a:r>
            </a:p>
          </p:txBody>
        </p:sp>
        <p:sp>
          <p:nvSpPr>
            <p:cNvPr id="34" name="テキスト ボックス 33">
              <a:extLst>
                <a:ext uri="{FF2B5EF4-FFF2-40B4-BE49-F238E27FC236}">
                  <a16:creationId xmlns:a16="http://schemas.microsoft.com/office/drawing/2014/main" id="{86EFA9FB-C729-49F7-A4AA-B37413200877}"/>
                </a:ext>
              </a:extLst>
            </p:cNvPr>
            <p:cNvSpPr txBox="1"/>
            <p:nvPr/>
          </p:nvSpPr>
          <p:spPr>
            <a:xfrm>
              <a:off x="695685" y="2025040"/>
              <a:ext cx="2546465" cy="1416275"/>
            </a:xfrm>
            <a:prstGeom prst="rect">
              <a:avLst/>
            </a:prstGeom>
            <a:solidFill>
              <a:schemeClr val="bg1"/>
            </a:solidFill>
          </p:spPr>
          <p:txBody>
            <a:bodyPr wrap="none" rtlCol="0">
              <a:spAutoFit/>
            </a:bodyPr>
            <a:lstStyle/>
            <a:p>
              <a:pPr>
                <a:lnSpc>
                  <a:spcPts val="1619"/>
                </a:lnSpc>
              </a:pPr>
              <a:r>
                <a:rPr kumimoji="1" lang="ja-JP" altLang="en-US" sz="1295" dirty="0">
                  <a:latin typeface="BIZ UDPゴシック" panose="020B0400000000000000" pitchFamily="50" charset="-128"/>
                  <a:ea typeface="BIZ UDPゴシック" panose="020B0400000000000000" pitchFamily="50" charset="-128"/>
                </a:rPr>
                <a:t>・外部委託先との連携不足による問題発生</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r>
                <a:rPr kumimoji="1" lang="ja-JP" altLang="en-US" sz="1295" dirty="0">
                  <a:latin typeface="BIZ UDPゴシック" panose="020B0400000000000000" pitchFamily="50" charset="-128"/>
                  <a:ea typeface="BIZ UDPゴシック" panose="020B0400000000000000" pitchFamily="50" charset="-128"/>
                </a:rPr>
                <a:t>・社内有識者の減少による情報不足露呈</a:t>
              </a:r>
              <a:r>
                <a:rPr kumimoji="1" lang="en-US" altLang="ja-JP" sz="1295" dirty="0">
                  <a:latin typeface="BIZ UDPゴシック" panose="020B0400000000000000" pitchFamily="50" charset="-128"/>
                  <a:ea typeface="BIZ UDPゴシック" panose="020B0400000000000000" pitchFamily="50" charset="-128"/>
                </a:rPr>
                <a:t>	</a:t>
              </a:r>
            </a:p>
            <a:p>
              <a:pPr>
                <a:lnSpc>
                  <a:spcPts val="1619"/>
                </a:lnSpc>
              </a:pPr>
              <a:r>
                <a:rPr kumimoji="1" lang="ja-JP" altLang="en-US" sz="1295" dirty="0">
                  <a:latin typeface="BIZ UDPゴシック" panose="020B0400000000000000" pitchFamily="50" charset="-128"/>
                  <a:ea typeface="BIZ UDPゴシック" panose="020B0400000000000000" pitchFamily="50" charset="-128"/>
                </a:rPr>
                <a:t>・問題発生時の自社での解決力低下</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r>
                <a:rPr kumimoji="1" lang="ja-JP" altLang="en-US" sz="1295" dirty="0">
                  <a:latin typeface="BIZ UDPゴシック" panose="020B0400000000000000" pitchFamily="50" charset="-128"/>
                  <a:ea typeface="BIZ UDPゴシック" panose="020B0400000000000000" pitchFamily="50" charset="-128"/>
                </a:rPr>
                <a:t>・情報共有等のタイムラグ発生</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r>
                <a:rPr kumimoji="1" lang="ja-JP" altLang="en-US" sz="1295" dirty="0">
                  <a:latin typeface="BIZ UDPゴシック" panose="020B0400000000000000" pitchFamily="50" charset="-128"/>
                  <a:ea typeface="BIZ UDPゴシック" panose="020B0400000000000000" pitchFamily="50" charset="-128"/>
                </a:rPr>
                <a:t>・渡航後の実務は自社で行うため業務上非効率</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r>
                <a:rPr kumimoji="1" lang="ja-JP" altLang="en-US" sz="1295" dirty="0">
                  <a:latin typeface="BIZ UDPゴシック" panose="020B0400000000000000" pitchFamily="50" charset="-128"/>
                  <a:ea typeface="BIZ UDPゴシック" panose="020B0400000000000000" pitchFamily="50" charset="-128"/>
                </a:rPr>
                <a:t>・委託先システムと連携できず一元化できない</a:t>
              </a:r>
              <a:endParaRPr kumimoji="1" lang="en-US" altLang="ja-JP" sz="1295" dirty="0">
                <a:latin typeface="BIZ UDPゴシック" panose="020B0400000000000000" pitchFamily="50" charset="-128"/>
                <a:ea typeface="BIZ UDPゴシック" panose="020B0400000000000000" pitchFamily="50" charset="-128"/>
              </a:endParaRPr>
            </a:p>
            <a:p>
              <a:pPr>
                <a:lnSpc>
                  <a:spcPts val="1619"/>
                </a:lnSpc>
              </a:pPr>
              <a:endParaRPr kumimoji="1" lang="en-US" altLang="ja-JP" sz="1295" dirty="0">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A9924EB1-3BB7-4407-B36A-C3CC8EF69577}"/>
                </a:ext>
              </a:extLst>
            </p:cNvPr>
            <p:cNvSpPr/>
            <p:nvPr/>
          </p:nvSpPr>
          <p:spPr bwMode="auto">
            <a:xfrm>
              <a:off x="704879" y="1516526"/>
              <a:ext cx="2573561" cy="1980671"/>
            </a:xfrm>
            <a:prstGeom prst="rect">
              <a:avLst/>
            </a:prstGeom>
            <a:noFill/>
            <a:ln w="28575">
              <a:solidFill>
                <a:schemeClr val="tx1">
                  <a:lumMod val="65000"/>
                  <a:lumOff val="35000"/>
                  <a:alpha val="7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grpSp>
      <p:sp>
        <p:nvSpPr>
          <p:cNvPr id="38" name="角丸四角形 6">
            <a:extLst>
              <a:ext uri="{FF2B5EF4-FFF2-40B4-BE49-F238E27FC236}">
                <a16:creationId xmlns:a16="http://schemas.microsoft.com/office/drawing/2014/main" id="{77A8042E-809F-4BB7-86B2-668AB3682606}"/>
              </a:ext>
            </a:extLst>
          </p:cNvPr>
          <p:cNvSpPr/>
          <p:nvPr/>
        </p:nvSpPr>
        <p:spPr bwMode="auto">
          <a:xfrm>
            <a:off x="1043116" y="4774294"/>
            <a:ext cx="8578430" cy="2312155"/>
          </a:xfrm>
          <a:prstGeom prst="rect">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359952" tIns="349702" bIns="233135" anchor="ctr"/>
          <a:lstStyle/>
          <a:p>
            <a:pPr marL="102991" fontAlgn="base">
              <a:lnSpc>
                <a:spcPts val="2051"/>
              </a:lnSpc>
              <a:spcBef>
                <a:spcPct val="0"/>
              </a:spcBef>
              <a:spcAft>
                <a:spcPct val="0"/>
              </a:spcAft>
              <a:defRPr/>
            </a:pPr>
            <a:r>
              <a:rPr lang="ja-JP" altLang="en-US" sz="1511" dirty="0">
                <a:solidFill>
                  <a:prstClr val="black"/>
                </a:solidFill>
                <a:latin typeface="BIZ UDPゴシック" panose="020B0400000000000000" pitchFamily="50" charset="-128"/>
                <a:ea typeface="BIZ UDPゴシック" panose="020B0400000000000000" pitchFamily="50" charset="-128"/>
              </a:rPr>
              <a:t>１．リモートワークでも海外人業務の進捗状況や業務管理が円滑に遂行可能</a:t>
            </a:r>
            <a:endParaRPr lang="en-US" altLang="ja-JP" sz="1511" dirty="0">
              <a:solidFill>
                <a:prstClr val="black"/>
              </a:solidFill>
              <a:latin typeface="BIZ UDPゴシック" panose="020B0400000000000000" pitchFamily="50" charset="-128"/>
              <a:ea typeface="BIZ UDPゴシック" panose="020B0400000000000000" pitchFamily="50" charset="-128"/>
            </a:endParaRPr>
          </a:p>
          <a:p>
            <a:pPr marL="102991" fontAlgn="base">
              <a:lnSpc>
                <a:spcPts val="2051"/>
              </a:lnSpc>
              <a:spcBef>
                <a:spcPct val="0"/>
              </a:spcBef>
              <a:spcAft>
                <a:spcPct val="0"/>
              </a:spcAft>
              <a:defRPr/>
            </a:pPr>
            <a:r>
              <a:rPr lang="ja-JP" altLang="en-US" sz="1511" dirty="0">
                <a:solidFill>
                  <a:prstClr val="black"/>
                </a:solidFill>
                <a:latin typeface="BIZ UDPゴシック" panose="020B0400000000000000" pitchFamily="50" charset="-128"/>
                <a:ea typeface="BIZ UDPゴシック" panose="020B0400000000000000" pitchFamily="50" charset="-128"/>
              </a:rPr>
              <a:t>２．海外赴任者（帯同家族・帯同子女）の進捗とアラート機能を含む情報管理</a:t>
            </a:r>
          </a:p>
          <a:p>
            <a:pPr marL="102991" fontAlgn="base">
              <a:lnSpc>
                <a:spcPts val="2051"/>
              </a:lnSpc>
              <a:spcBef>
                <a:spcPct val="0"/>
              </a:spcBef>
              <a:spcAft>
                <a:spcPct val="0"/>
              </a:spcAft>
              <a:defRPr/>
            </a:pPr>
            <a:r>
              <a:rPr lang="ja-JP" altLang="en-US" sz="1511" dirty="0">
                <a:solidFill>
                  <a:prstClr val="black"/>
                </a:solidFill>
                <a:latin typeface="BIZ UDPゴシック" panose="020B0400000000000000" pitchFamily="50" charset="-128"/>
                <a:ea typeface="BIZ UDPゴシック" panose="020B0400000000000000" pitchFamily="50" charset="-128"/>
              </a:rPr>
              <a:t>３．タスクやスケジュール管理指示系統の一元化による社内情報共有の徹底</a:t>
            </a:r>
          </a:p>
          <a:p>
            <a:pPr marL="102991" fontAlgn="base">
              <a:lnSpc>
                <a:spcPts val="2051"/>
              </a:lnSpc>
              <a:spcBef>
                <a:spcPct val="0"/>
              </a:spcBef>
              <a:spcAft>
                <a:spcPct val="0"/>
              </a:spcAft>
              <a:defRPr/>
            </a:pPr>
            <a:r>
              <a:rPr lang="ja-JP" altLang="en-US" sz="1511" dirty="0">
                <a:solidFill>
                  <a:prstClr val="black"/>
                </a:solidFill>
                <a:latin typeface="BIZ UDPゴシック" panose="020B0400000000000000" pitchFamily="50" charset="-128"/>
                <a:ea typeface="BIZ UDPゴシック" panose="020B0400000000000000" pitchFamily="50" charset="-128"/>
              </a:rPr>
              <a:t>４．各種申請～承認業務や手配業務（引越し会社など）のワークフロー機能</a:t>
            </a:r>
            <a:endParaRPr lang="en-US" altLang="ja-JP" sz="1511" dirty="0">
              <a:solidFill>
                <a:prstClr val="black"/>
              </a:solidFill>
              <a:latin typeface="BIZ UDPゴシック" panose="020B0400000000000000" pitchFamily="50" charset="-128"/>
              <a:ea typeface="BIZ UDPゴシック" panose="020B0400000000000000" pitchFamily="50" charset="-128"/>
            </a:endParaRPr>
          </a:p>
          <a:p>
            <a:pPr marL="102991" fontAlgn="base">
              <a:lnSpc>
                <a:spcPts val="2051"/>
              </a:lnSpc>
              <a:spcBef>
                <a:spcPct val="0"/>
              </a:spcBef>
              <a:spcAft>
                <a:spcPct val="0"/>
              </a:spcAft>
              <a:defRPr/>
            </a:pPr>
            <a:r>
              <a:rPr lang="ja-JP" altLang="en-US" sz="1511" dirty="0">
                <a:solidFill>
                  <a:prstClr val="black"/>
                </a:solidFill>
                <a:latin typeface="BIZ UDPゴシック" panose="020B0400000000000000" pitchFamily="50" charset="-128"/>
                <a:ea typeface="BIZ UDPゴシック" panose="020B0400000000000000" pitchFamily="50" charset="-128"/>
              </a:rPr>
              <a:t>５．給与明細や各種税金等の発行、社員への通知がオンラインで実行可能</a:t>
            </a:r>
            <a:endParaRPr lang="en-US" altLang="ja-JP" sz="1511" dirty="0">
              <a:solidFill>
                <a:prstClr val="black"/>
              </a:solidFill>
              <a:latin typeface="BIZ UDPゴシック" panose="020B0400000000000000" pitchFamily="50" charset="-128"/>
              <a:ea typeface="BIZ UDPゴシック" panose="020B0400000000000000" pitchFamily="50" charset="-128"/>
            </a:endParaRPr>
          </a:p>
          <a:p>
            <a:pPr marL="102991" fontAlgn="base">
              <a:lnSpc>
                <a:spcPts val="2051"/>
              </a:lnSpc>
              <a:spcBef>
                <a:spcPct val="0"/>
              </a:spcBef>
              <a:spcAft>
                <a:spcPct val="0"/>
              </a:spcAft>
              <a:defRPr/>
            </a:pPr>
            <a:r>
              <a:rPr lang="ja-JP" altLang="en-US" sz="1511" dirty="0">
                <a:solidFill>
                  <a:prstClr val="black"/>
                </a:solidFill>
                <a:latin typeface="BIZ UDPゴシック" panose="020B0400000000000000" pitchFamily="50" charset="-128"/>
                <a:ea typeface="BIZ UDPゴシック" panose="020B0400000000000000" pitchFamily="50" charset="-128"/>
              </a:rPr>
              <a:t>６．赴任前から帰国まで海外人事業務をトータルで一元管理が可能</a:t>
            </a:r>
            <a:endParaRPr lang="en-US" altLang="ja-JP" sz="1511" dirty="0">
              <a:solidFill>
                <a:prstClr val="black"/>
              </a:solidFill>
              <a:latin typeface="BIZ UDPゴシック" panose="020B0400000000000000" pitchFamily="50" charset="-128"/>
              <a:ea typeface="BIZ UDPゴシック" panose="020B0400000000000000" pitchFamily="50" charset="-128"/>
            </a:endParaRPr>
          </a:p>
          <a:p>
            <a:pPr marL="102991" fontAlgn="base">
              <a:lnSpc>
                <a:spcPts val="2051"/>
              </a:lnSpc>
              <a:spcBef>
                <a:spcPct val="0"/>
              </a:spcBef>
              <a:spcAft>
                <a:spcPct val="0"/>
              </a:spcAft>
              <a:defRPr/>
            </a:pPr>
            <a:r>
              <a:rPr lang="ja-JP" altLang="en-US" sz="1511" dirty="0">
                <a:solidFill>
                  <a:prstClr val="black"/>
                </a:solidFill>
                <a:latin typeface="BIZ UDPゴシック" panose="020B0400000000000000" pitchFamily="50" charset="-128"/>
                <a:ea typeface="BIZ UDPゴシック" panose="020B0400000000000000" pitchFamily="50" charset="-128"/>
              </a:rPr>
              <a:t>７．クラウドシステムにより海外赴任者や海外拠点と円滑な業務運用が可能</a:t>
            </a:r>
          </a:p>
        </p:txBody>
      </p:sp>
      <p:sp>
        <p:nvSpPr>
          <p:cNvPr id="39" name="角丸四角形 14">
            <a:extLst>
              <a:ext uri="{FF2B5EF4-FFF2-40B4-BE49-F238E27FC236}">
                <a16:creationId xmlns:a16="http://schemas.microsoft.com/office/drawing/2014/main" id="{44B5F0A9-A07F-4D56-AD6A-42271E76FFC6}"/>
              </a:ext>
            </a:extLst>
          </p:cNvPr>
          <p:cNvSpPr/>
          <p:nvPr/>
        </p:nvSpPr>
        <p:spPr bwMode="auto">
          <a:xfrm>
            <a:off x="1014703" y="903042"/>
            <a:ext cx="8631267" cy="53359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77712" anchor="ctr"/>
          <a:lstStyle/>
          <a:p>
            <a:pPr algn="ctr" eaLnBrk="0" fontAlgn="base" hangingPunct="0">
              <a:lnSpc>
                <a:spcPct val="150000"/>
              </a:lnSpc>
              <a:spcBef>
                <a:spcPct val="0"/>
              </a:spcBef>
              <a:spcAft>
                <a:spcPct val="0"/>
              </a:spcAft>
              <a:defRPr/>
            </a:pPr>
            <a:r>
              <a:rPr lang="ja-JP" altLang="en-US" sz="1835" b="1" dirty="0">
                <a:solidFill>
                  <a:schemeClr val="bg1"/>
                </a:solidFill>
                <a:latin typeface="BIZ UDPゴシック" panose="020B0400000000000000" pitchFamily="50" charset="-128"/>
                <a:ea typeface="BIZ UDPゴシック" panose="020B0400000000000000" pitchFamily="50" charset="-128"/>
              </a:rPr>
              <a:t>海外進出企業が抱えている共通の課題を解決する新しい業務管理システム</a:t>
            </a:r>
          </a:p>
        </p:txBody>
      </p:sp>
      <p:sp>
        <p:nvSpPr>
          <p:cNvPr id="40" name="タイトル 1">
            <a:extLst>
              <a:ext uri="{FF2B5EF4-FFF2-40B4-BE49-F238E27FC236}">
                <a16:creationId xmlns:a16="http://schemas.microsoft.com/office/drawing/2014/main" id="{078A335C-1201-45AC-AEB0-042AB7374C09}"/>
              </a:ext>
            </a:extLst>
          </p:cNvPr>
          <p:cNvSpPr txBox="1">
            <a:spLocks/>
          </p:cNvSpPr>
          <p:nvPr/>
        </p:nvSpPr>
        <p:spPr>
          <a:xfrm>
            <a:off x="1064643" y="3417874"/>
            <a:ext cx="3568565" cy="287957"/>
          </a:xfrm>
          <a:prstGeom prst="rect">
            <a:avLst/>
          </a:prstGeom>
        </p:spPr>
        <p:txBody>
          <a:bodyPr/>
          <a:lstStyle>
            <a:lvl1pPr algn="l" defTabSz="914400" rtl="0" eaLnBrk="1" latinLnBrk="0" hangingPunct="1">
              <a:spcBef>
                <a:spcPct val="0"/>
              </a:spcBef>
              <a:buNone/>
              <a:defRPr kumimoji="1" sz="2200" kern="1200">
                <a:solidFill>
                  <a:srgbClr val="4D4D4D"/>
                </a:solidFill>
                <a:latin typeface="メイリオ" pitchFamily="50" charset="-128"/>
                <a:ea typeface="メイリオ" pitchFamily="50" charset="-128"/>
                <a:cs typeface="メイリオ" pitchFamily="50" charset="-128"/>
              </a:defRPr>
            </a:lvl1pPr>
          </a:lstStyle>
          <a:p>
            <a:pPr>
              <a:lnSpc>
                <a:spcPts val="1727"/>
              </a:lnSpc>
            </a:pPr>
            <a:r>
              <a:rPr lang="ja-JP" altLang="en-US" sz="971" dirty="0">
                <a:solidFill>
                  <a:srgbClr val="C00000"/>
                </a:solidFill>
              </a:rPr>
              <a:t>＊エクセルやアクセス等の共有ファイル利用時の参考事例</a:t>
            </a:r>
            <a:endParaRPr lang="en-US" altLang="ja-JP" sz="971" dirty="0">
              <a:solidFill>
                <a:srgbClr val="C00000"/>
              </a:solidFill>
            </a:endParaRPr>
          </a:p>
        </p:txBody>
      </p:sp>
      <p:sp>
        <p:nvSpPr>
          <p:cNvPr id="35" name="タイトル 1">
            <a:extLst>
              <a:ext uri="{FF2B5EF4-FFF2-40B4-BE49-F238E27FC236}">
                <a16:creationId xmlns:a16="http://schemas.microsoft.com/office/drawing/2014/main" id="{14150A3E-7F5C-499E-BBAA-548C9A75818E}"/>
              </a:ext>
            </a:extLst>
          </p:cNvPr>
          <p:cNvSpPr txBox="1">
            <a:spLocks/>
          </p:cNvSpPr>
          <p:nvPr/>
        </p:nvSpPr>
        <p:spPr>
          <a:xfrm>
            <a:off x="6032183" y="3420360"/>
            <a:ext cx="3178824" cy="287957"/>
          </a:xfrm>
          <a:prstGeom prst="rect">
            <a:avLst/>
          </a:prstGeom>
        </p:spPr>
        <p:txBody>
          <a:bodyPr/>
          <a:lstStyle>
            <a:lvl1pPr algn="l" defTabSz="914400" rtl="0" eaLnBrk="1" latinLnBrk="0" hangingPunct="1">
              <a:spcBef>
                <a:spcPct val="0"/>
              </a:spcBef>
              <a:buNone/>
              <a:defRPr kumimoji="1" sz="2200" kern="1200">
                <a:solidFill>
                  <a:srgbClr val="4D4D4D"/>
                </a:solidFill>
                <a:latin typeface="メイリオ" pitchFamily="50" charset="-128"/>
                <a:ea typeface="メイリオ" pitchFamily="50" charset="-128"/>
                <a:cs typeface="メイリオ" pitchFamily="50" charset="-128"/>
              </a:defRPr>
            </a:lvl1pPr>
          </a:lstStyle>
          <a:p>
            <a:pPr>
              <a:lnSpc>
                <a:spcPts val="1727"/>
              </a:lnSpc>
            </a:pPr>
            <a:r>
              <a:rPr lang="ja-JP" altLang="en-US" sz="971" dirty="0">
                <a:solidFill>
                  <a:srgbClr val="C00000"/>
                </a:solidFill>
              </a:rPr>
              <a:t>＊一般的な</a:t>
            </a:r>
            <a:r>
              <a:rPr lang="en-US" altLang="ja-JP" sz="971" dirty="0">
                <a:solidFill>
                  <a:srgbClr val="C00000"/>
                </a:solidFill>
              </a:rPr>
              <a:t>BPO</a:t>
            </a:r>
            <a:r>
              <a:rPr lang="ja-JP" altLang="en-US" sz="971" dirty="0">
                <a:solidFill>
                  <a:srgbClr val="C00000"/>
                </a:solidFill>
              </a:rPr>
              <a:t>サービス利用時の参考事例</a:t>
            </a:r>
            <a:endParaRPr lang="en-US" altLang="ja-JP" sz="971" dirty="0">
              <a:solidFill>
                <a:srgbClr val="C00000"/>
              </a:solidFill>
            </a:endParaRPr>
          </a:p>
        </p:txBody>
      </p:sp>
      <p:sp>
        <p:nvSpPr>
          <p:cNvPr id="8" name="矢印: 下 7">
            <a:extLst>
              <a:ext uri="{FF2B5EF4-FFF2-40B4-BE49-F238E27FC236}">
                <a16:creationId xmlns:a16="http://schemas.microsoft.com/office/drawing/2014/main" id="{8042AA50-C919-402D-844B-4D309B3A8137}"/>
              </a:ext>
            </a:extLst>
          </p:cNvPr>
          <p:cNvSpPr/>
          <p:nvPr/>
        </p:nvSpPr>
        <p:spPr>
          <a:xfrm>
            <a:off x="4617820" y="3665206"/>
            <a:ext cx="1461362" cy="644383"/>
          </a:xfrm>
          <a:prstGeom prst="down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grpSp>
        <p:nvGrpSpPr>
          <p:cNvPr id="41" name="グループ化 40">
            <a:extLst>
              <a:ext uri="{FF2B5EF4-FFF2-40B4-BE49-F238E27FC236}">
                <a16:creationId xmlns:a16="http://schemas.microsoft.com/office/drawing/2014/main" id="{FDB79126-9F44-4F37-9833-3D92D421DFEF}"/>
              </a:ext>
            </a:extLst>
          </p:cNvPr>
          <p:cNvGrpSpPr>
            <a:grpSpLocks noChangeAspect="1"/>
          </p:cNvGrpSpPr>
          <p:nvPr/>
        </p:nvGrpSpPr>
        <p:grpSpPr>
          <a:xfrm>
            <a:off x="5065974" y="1792324"/>
            <a:ext cx="583221" cy="1875700"/>
            <a:chOff x="-1078962" y="1489076"/>
            <a:chExt cx="374650" cy="1204913"/>
          </a:xfrm>
          <a:solidFill>
            <a:schemeClr val="tx1">
              <a:lumMod val="65000"/>
              <a:lumOff val="35000"/>
            </a:schemeClr>
          </a:solidFill>
        </p:grpSpPr>
        <p:sp>
          <p:nvSpPr>
            <p:cNvPr id="42" name="Freeform 19">
              <a:extLst>
                <a:ext uri="{FF2B5EF4-FFF2-40B4-BE49-F238E27FC236}">
                  <a16:creationId xmlns:a16="http://schemas.microsoft.com/office/drawing/2014/main" id="{585C27FE-B6E5-40C0-8611-81D40E26FF27}"/>
                </a:ext>
              </a:extLst>
            </p:cNvPr>
            <p:cNvSpPr>
              <a:spLocks noEditPoints="1"/>
            </p:cNvSpPr>
            <p:nvPr/>
          </p:nvSpPr>
          <p:spPr bwMode="auto">
            <a:xfrm>
              <a:off x="-834487" y="1489076"/>
              <a:ext cx="130175" cy="163513"/>
            </a:xfrm>
            <a:custGeom>
              <a:avLst/>
              <a:gdLst>
                <a:gd name="T0" fmla="*/ 147 w 165"/>
                <a:gd name="T1" fmla="*/ 47 h 207"/>
                <a:gd name="T2" fmla="*/ 135 w 165"/>
                <a:gd name="T3" fmla="*/ 24 h 207"/>
                <a:gd name="T4" fmla="*/ 116 w 165"/>
                <a:gd name="T5" fmla="*/ 13 h 207"/>
                <a:gd name="T6" fmla="*/ 60 w 165"/>
                <a:gd name="T7" fmla="*/ 0 h 207"/>
                <a:gd name="T8" fmla="*/ 35 w 165"/>
                <a:gd name="T9" fmla="*/ 7 h 207"/>
                <a:gd name="T10" fmla="*/ 11 w 165"/>
                <a:gd name="T11" fmla="*/ 37 h 207"/>
                <a:gd name="T12" fmla="*/ 18 w 165"/>
                <a:gd name="T13" fmla="*/ 71 h 207"/>
                <a:gd name="T14" fmla="*/ 9 w 165"/>
                <a:gd name="T15" fmla="*/ 87 h 207"/>
                <a:gd name="T16" fmla="*/ 12 w 165"/>
                <a:gd name="T17" fmla="*/ 115 h 207"/>
                <a:gd name="T18" fmla="*/ 14 w 165"/>
                <a:gd name="T19" fmla="*/ 133 h 207"/>
                <a:gd name="T20" fmla="*/ 12 w 165"/>
                <a:gd name="T21" fmla="*/ 152 h 207"/>
                <a:gd name="T22" fmla="*/ 12 w 165"/>
                <a:gd name="T23" fmla="*/ 160 h 207"/>
                <a:gd name="T24" fmla="*/ 18 w 165"/>
                <a:gd name="T25" fmla="*/ 172 h 207"/>
                <a:gd name="T26" fmla="*/ 12 w 165"/>
                <a:gd name="T27" fmla="*/ 183 h 207"/>
                <a:gd name="T28" fmla="*/ 0 w 165"/>
                <a:gd name="T29" fmla="*/ 186 h 207"/>
                <a:gd name="T30" fmla="*/ 11 w 165"/>
                <a:gd name="T31" fmla="*/ 204 h 207"/>
                <a:gd name="T32" fmla="*/ 35 w 165"/>
                <a:gd name="T33" fmla="*/ 205 h 207"/>
                <a:gd name="T34" fmla="*/ 35 w 165"/>
                <a:gd name="T35" fmla="*/ 189 h 207"/>
                <a:gd name="T36" fmla="*/ 51 w 165"/>
                <a:gd name="T37" fmla="*/ 189 h 207"/>
                <a:gd name="T38" fmla="*/ 68 w 165"/>
                <a:gd name="T39" fmla="*/ 166 h 207"/>
                <a:gd name="T40" fmla="*/ 85 w 165"/>
                <a:gd name="T41" fmla="*/ 155 h 207"/>
                <a:gd name="T42" fmla="*/ 127 w 165"/>
                <a:gd name="T43" fmla="*/ 154 h 207"/>
                <a:gd name="T44" fmla="*/ 148 w 165"/>
                <a:gd name="T45" fmla="*/ 134 h 207"/>
                <a:gd name="T46" fmla="*/ 154 w 165"/>
                <a:gd name="T47" fmla="*/ 115 h 207"/>
                <a:gd name="T48" fmla="*/ 165 w 165"/>
                <a:gd name="T49" fmla="*/ 89 h 207"/>
                <a:gd name="T50" fmla="*/ 153 w 165"/>
                <a:gd name="T51" fmla="*/ 63 h 207"/>
                <a:gd name="T52" fmla="*/ 59 w 165"/>
                <a:gd name="T53" fmla="*/ 28 h 207"/>
                <a:gd name="T54" fmla="*/ 53 w 165"/>
                <a:gd name="T55" fmla="*/ 45 h 207"/>
                <a:gd name="T56" fmla="*/ 47 w 165"/>
                <a:gd name="T57" fmla="*/ 33 h 207"/>
                <a:gd name="T58" fmla="*/ 113 w 165"/>
                <a:gd name="T59" fmla="*/ 50 h 207"/>
                <a:gd name="T60" fmla="*/ 100 w 165"/>
                <a:gd name="T61" fmla="*/ 51 h 207"/>
                <a:gd name="T62" fmla="*/ 113 w 165"/>
                <a:gd name="T63" fmla="*/ 50 h 207"/>
                <a:gd name="T64" fmla="*/ 45 w 165"/>
                <a:gd name="T65" fmla="*/ 115 h 207"/>
                <a:gd name="T66" fmla="*/ 104 w 165"/>
                <a:gd name="T67" fmla="*/ 118 h 207"/>
                <a:gd name="T68" fmla="*/ 104 w 165"/>
                <a:gd name="T69" fmla="*/ 115 h 207"/>
                <a:gd name="T70" fmla="*/ 89 w 165"/>
                <a:gd name="T71" fmla="*/ 89 h 207"/>
                <a:gd name="T72" fmla="*/ 89 w 165"/>
                <a:gd name="T73" fmla="*/ 93 h 207"/>
                <a:gd name="T74" fmla="*/ 83 w 165"/>
                <a:gd name="T75" fmla="*/ 90 h 207"/>
                <a:gd name="T76" fmla="*/ 107 w 165"/>
                <a:gd name="T77" fmla="*/ 75 h 207"/>
                <a:gd name="T78" fmla="*/ 110 w 165"/>
                <a:gd name="T79" fmla="*/ 78 h 207"/>
                <a:gd name="T80" fmla="*/ 35 w 165"/>
                <a:gd name="T81" fmla="*/ 139 h 207"/>
                <a:gd name="T82" fmla="*/ 36 w 165"/>
                <a:gd name="T83" fmla="*/ 143 h 207"/>
                <a:gd name="T84" fmla="*/ 123 w 165"/>
                <a:gd name="T85" fmla="*/ 96 h 207"/>
                <a:gd name="T86" fmla="*/ 100 w 165"/>
                <a:gd name="T87" fmla="*/ 92 h 207"/>
                <a:gd name="T88" fmla="*/ 138 w 165"/>
                <a:gd name="T89" fmla="*/ 80 h 207"/>
                <a:gd name="T90" fmla="*/ 129 w 165"/>
                <a:gd name="T91" fmla="*/ 93 h 207"/>
                <a:gd name="T92" fmla="*/ 74 w 165"/>
                <a:gd name="T93" fmla="*/ 13 h 207"/>
                <a:gd name="T94" fmla="*/ 100 w 165"/>
                <a:gd name="T95" fmla="*/ 21 h 207"/>
                <a:gd name="T96" fmla="*/ 71 w 165"/>
                <a:gd name="T97" fmla="*/ 37 h 207"/>
                <a:gd name="T98" fmla="*/ 64 w 165"/>
                <a:gd name="T99" fmla="*/ 13 h 207"/>
                <a:gd name="T100" fmla="*/ 32 w 165"/>
                <a:gd name="T101" fmla="*/ 33 h 207"/>
                <a:gd name="T102" fmla="*/ 36 w 165"/>
                <a:gd name="T103" fmla="*/ 39 h 207"/>
                <a:gd name="T104" fmla="*/ 38 w 165"/>
                <a:gd name="T105" fmla="*/ 54 h 207"/>
                <a:gd name="T106" fmla="*/ 29 w 165"/>
                <a:gd name="T107" fmla="*/ 37 h 207"/>
                <a:gd name="T108" fmla="*/ 18 w 165"/>
                <a:gd name="T109" fmla="*/ 92 h 207"/>
                <a:gd name="T110" fmla="*/ 23 w 165"/>
                <a:gd name="T111" fmla="*/ 116 h 207"/>
                <a:gd name="T112" fmla="*/ 18 w 165"/>
                <a:gd name="T113" fmla="*/ 98 h 207"/>
                <a:gd name="T114" fmla="*/ 154 w 165"/>
                <a:gd name="T115" fmla="*/ 83 h 207"/>
                <a:gd name="T116" fmla="*/ 151 w 165"/>
                <a:gd name="T117" fmla="*/ 9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5" h="207">
                  <a:moveTo>
                    <a:pt x="153" y="63"/>
                  </a:moveTo>
                  <a:lnTo>
                    <a:pt x="153" y="63"/>
                  </a:lnTo>
                  <a:lnTo>
                    <a:pt x="153" y="63"/>
                  </a:lnTo>
                  <a:lnTo>
                    <a:pt x="150" y="51"/>
                  </a:lnTo>
                  <a:lnTo>
                    <a:pt x="147" y="47"/>
                  </a:lnTo>
                  <a:lnTo>
                    <a:pt x="142" y="42"/>
                  </a:lnTo>
                  <a:lnTo>
                    <a:pt x="142" y="42"/>
                  </a:lnTo>
                  <a:lnTo>
                    <a:pt x="142" y="34"/>
                  </a:lnTo>
                  <a:lnTo>
                    <a:pt x="138" y="27"/>
                  </a:lnTo>
                  <a:lnTo>
                    <a:pt x="135" y="24"/>
                  </a:lnTo>
                  <a:lnTo>
                    <a:pt x="132" y="21"/>
                  </a:lnTo>
                  <a:lnTo>
                    <a:pt x="127" y="19"/>
                  </a:lnTo>
                  <a:lnTo>
                    <a:pt x="123" y="19"/>
                  </a:lnTo>
                  <a:lnTo>
                    <a:pt x="123" y="19"/>
                  </a:lnTo>
                  <a:lnTo>
                    <a:pt x="116" y="13"/>
                  </a:lnTo>
                  <a:lnTo>
                    <a:pt x="110" y="10"/>
                  </a:lnTo>
                  <a:lnTo>
                    <a:pt x="103" y="6"/>
                  </a:lnTo>
                  <a:lnTo>
                    <a:pt x="94" y="3"/>
                  </a:lnTo>
                  <a:lnTo>
                    <a:pt x="77" y="0"/>
                  </a:lnTo>
                  <a:lnTo>
                    <a:pt x="60" y="0"/>
                  </a:lnTo>
                  <a:lnTo>
                    <a:pt x="60" y="0"/>
                  </a:lnTo>
                  <a:lnTo>
                    <a:pt x="53" y="0"/>
                  </a:lnTo>
                  <a:lnTo>
                    <a:pt x="47" y="1"/>
                  </a:lnTo>
                  <a:lnTo>
                    <a:pt x="41" y="4"/>
                  </a:lnTo>
                  <a:lnTo>
                    <a:pt x="35" y="7"/>
                  </a:lnTo>
                  <a:lnTo>
                    <a:pt x="23" y="16"/>
                  </a:lnTo>
                  <a:lnTo>
                    <a:pt x="14" y="28"/>
                  </a:lnTo>
                  <a:lnTo>
                    <a:pt x="14" y="28"/>
                  </a:lnTo>
                  <a:lnTo>
                    <a:pt x="12" y="33"/>
                  </a:lnTo>
                  <a:lnTo>
                    <a:pt x="11" y="37"/>
                  </a:lnTo>
                  <a:lnTo>
                    <a:pt x="11" y="48"/>
                  </a:lnTo>
                  <a:lnTo>
                    <a:pt x="14" y="59"/>
                  </a:lnTo>
                  <a:lnTo>
                    <a:pt x="18" y="68"/>
                  </a:lnTo>
                  <a:lnTo>
                    <a:pt x="18" y="68"/>
                  </a:lnTo>
                  <a:lnTo>
                    <a:pt x="18" y="71"/>
                  </a:lnTo>
                  <a:lnTo>
                    <a:pt x="18" y="71"/>
                  </a:lnTo>
                  <a:lnTo>
                    <a:pt x="14" y="74"/>
                  </a:lnTo>
                  <a:lnTo>
                    <a:pt x="11" y="77"/>
                  </a:lnTo>
                  <a:lnTo>
                    <a:pt x="9" y="81"/>
                  </a:lnTo>
                  <a:lnTo>
                    <a:pt x="9" y="87"/>
                  </a:lnTo>
                  <a:lnTo>
                    <a:pt x="9" y="87"/>
                  </a:lnTo>
                  <a:lnTo>
                    <a:pt x="9" y="101"/>
                  </a:lnTo>
                  <a:lnTo>
                    <a:pt x="11" y="109"/>
                  </a:lnTo>
                  <a:lnTo>
                    <a:pt x="12" y="115"/>
                  </a:lnTo>
                  <a:lnTo>
                    <a:pt x="12" y="115"/>
                  </a:lnTo>
                  <a:lnTo>
                    <a:pt x="15" y="122"/>
                  </a:lnTo>
                  <a:lnTo>
                    <a:pt x="20" y="128"/>
                  </a:lnTo>
                  <a:lnTo>
                    <a:pt x="20" y="128"/>
                  </a:lnTo>
                  <a:lnTo>
                    <a:pt x="17" y="130"/>
                  </a:lnTo>
                  <a:lnTo>
                    <a:pt x="14" y="133"/>
                  </a:lnTo>
                  <a:lnTo>
                    <a:pt x="11" y="137"/>
                  </a:lnTo>
                  <a:lnTo>
                    <a:pt x="9" y="142"/>
                  </a:lnTo>
                  <a:lnTo>
                    <a:pt x="9" y="142"/>
                  </a:lnTo>
                  <a:lnTo>
                    <a:pt x="11" y="148"/>
                  </a:lnTo>
                  <a:lnTo>
                    <a:pt x="12" y="152"/>
                  </a:lnTo>
                  <a:lnTo>
                    <a:pt x="12" y="152"/>
                  </a:lnTo>
                  <a:lnTo>
                    <a:pt x="12" y="158"/>
                  </a:lnTo>
                  <a:lnTo>
                    <a:pt x="12" y="158"/>
                  </a:lnTo>
                  <a:lnTo>
                    <a:pt x="12" y="160"/>
                  </a:lnTo>
                  <a:lnTo>
                    <a:pt x="12" y="160"/>
                  </a:lnTo>
                  <a:lnTo>
                    <a:pt x="14" y="166"/>
                  </a:lnTo>
                  <a:lnTo>
                    <a:pt x="15" y="169"/>
                  </a:lnTo>
                  <a:lnTo>
                    <a:pt x="17" y="171"/>
                  </a:lnTo>
                  <a:lnTo>
                    <a:pt x="17" y="171"/>
                  </a:lnTo>
                  <a:lnTo>
                    <a:pt x="18" y="172"/>
                  </a:lnTo>
                  <a:lnTo>
                    <a:pt x="18" y="172"/>
                  </a:lnTo>
                  <a:lnTo>
                    <a:pt x="21" y="175"/>
                  </a:lnTo>
                  <a:lnTo>
                    <a:pt x="20" y="177"/>
                  </a:lnTo>
                  <a:lnTo>
                    <a:pt x="20" y="177"/>
                  </a:lnTo>
                  <a:lnTo>
                    <a:pt x="12" y="183"/>
                  </a:lnTo>
                  <a:lnTo>
                    <a:pt x="9" y="184"/>
                  </a:lnTo>
                  <a:lnTo>
                    <a:pt x="3" y="184"/>
                  </a:lnTo>
                  <a:lnTo>
                    <a:pt x="3" y="184"/>
                  </a:lnTo>
                  <a:lnTo>
                    <a:pt x="1" y="184"/>
                  </a:lnTo>
                  <a:lnTo>
                    <a:pt x="0" y="186"/>
                  </a:lnTo>
                  <a:lnTo>
                    <a:pt x="0" y="192"/>
                  </a:lnTo>
                  <a:lnTo>
                    <a:pt x="1" y="198"/>
                  </a:lnTo>
                  <a:lnTo>
                    <a:pt x="5" y="201"/>
                  </a:lnTo>
                  <a:lnTo>
                    <a:pt x="5" y="201"/>
                  </a:lnTo>
                  <a:lnTo>
                    <a:pt x="11" y="204"/>
                  </a:lnTo>
                  <a:lnTo>
                    <a:pt x="18" y="207"/>
                  </a:lnTo>
                  <a:lnTo>
                    <a:pt x="26" y="207"/>
                  </a:lnTo>
                  <a:lnTo>
                    <a:pt x="33" y="207"/>
                  </a:lnTo>
                  <a:lnTo>
                    <a:pt x="33" y="207"/>
                  </a:lnTo>
                  <a:lnTo>
                    <a:pt x="35" y="205"/>
                  </a:lnTo>
                  <a:lnTo>
                    <a:pt x="36" y="204"/>
                  </a:lnTo>
                  <a:lnTo>
                    <a:pt x="36" y="199"/>
                  </a:lnTo>
                  <a:lnTo>
                    <a:pt x="36" y="199"/>
                  </a:lnTo>
                  <a:lnTo>
                    <a:pt x="35" y="189"/>
                  </a:lnTo>
                  <a:lnTo>
                    <a:pt x="35" y="189"/>
                  </a:lnTo>
                  <a:lnTo>
                    <a:pt x="39" y="192"/>
                  </a:lnTo>
                  <a:lnTo>
                    <a:pt x="45" y="192"/>
                  </a:lnTo>
                  <a:lnTo>
                    <a:pt x="45" y="192"/>
                  </a:lnTo>
                  <a:lnTo>
                    <a:pt x="48" y="192"/>
                  </a:lnTo>
                  <a:lnTo>
                    <a:pt x="51" y="189"/>
                  </a:lnTo>
                  <a:lnTo>
                    <a:pt x="54" y="186"/>
                  </a:lnTo>
                  <a:lnTo>
                    <a:pt x="56" y="183"/>
                  </a:lnTo>
                  <a:lnTo>
                    <a:pt x="56" y="183"/>
                  </a:lnTo>
                  <a:lnTo>
                    <a:pt x="62" y="174"/>
                  </a:lnTo>
                  <a:lnTo>
                    <a:pt x="68" y="166"/>
                  </a:lnTo>
                  <a:lnTo>
                    <a:pt x="68" y="166"/>
                  </a:lnTo>
                  <a:lnTo>
                    <a:pt x="80" y="155"/>
                  </a:lnTo>
                  <a:lnTo>
                    <a:pt x="80" y="155"/>
                  </a:lnTo>
                  <a:lnTo>
                    <a:pt x="85" y="155"/>
                  </a:lnTo>
                  <a:lnTo>
                    <a:pt x="85" y="155"/>
                  </a:lnTo>
                  <a:lnTo>
                    <a:pt x="98" y="158"/>
                  </a:lnTo>
                  <a:lnTo>
                    <a:pt x="112" y="160"/>
                  </a:lnTo>
                  <a:lnTo>
                    <a:pt x="112" y="160"/>
                  </a:lnTo>
                  <a:lnTo>
                    <a:pt x="119" y="158"/>
                  </a:lnTo>
                  <a:lnTo>
                    <a:pt x="127" y="154"/>
                  </a:lnTo>
                  <a:lnTo>
                    <a:pt x="133" y="149"/>
                  </a:lnTo>
                  <a:lnTo>
                    <a:pt x="138" y="142"/>
                  </a:lnTo>
                  <a:lnTo>
                    <a:pt x="138" y="142"/>
                  </a:lnTo>
                  <a:lnTo>
                    <a:pt x="144" y="139"/>
                  </a:lnTo>
                  <a:lnTo>
                    <a:pt x="148" y="134"/>
                  </a:lnTo>
                  <a:lnTo>
                    <a:pt x="148" y="134"/>
                  </a:lnTo>
                  <a:lnTo>
                    <a:pt x="150" y="131"/>
                  </a:lnTo>
                  <a:lnTo>
                    <a:pt x="153" y="127"/>
                  </a:lnTo>
                  <a:lnTo>
                    <a:pt x="154" y="115"/>
                  </a:lnTo>
                  <a:lnTo>
                    <a:pt x="154" y="115"/>
                  </a:lnTo>
                  <a:lnTo>
                    <a:pt x="159" y="109"/>
                  </a:lnTo>
                  <a:lnTo>
                    <a:pt x="162" y="102"/>
                  </a:lnTo>
                  <a:lnTo>
                    <a:pt x="163" y="96"/>
                  </a:lnTo>
                  <a:lnTo>
                    <a:pt x="165" y="89"/>
                  </a:lnTo>
                  <a:lnTo>
                    <a:pt x="165" y="89"/>
                  </a:lnTo>
                  <a:lnTo>
                    <a:pt x="165" y="80"/>
                  </a:lnTo>
                  <a:lnTo>
                    <a:pt x="163" y="74"/>
                  </a:lnTo>
                  <a:lnTo>
                    <a:pt x="159" y="68"/>
                  </a:lnTo>
                  <a:lnTo>
                    <a:pt x="153" y="63"/>
                  </a:lnTo>
                  <a:lnTo>
                    <a:pt x="153" y="63"/>
                  </a:lnTo>
                  <a:close/>
                  <a:moveTo>
                    <a:pt x="51" y="28"/>
                  </a:moveTo>
                  <a:lnTo>
                    <a:pt x="51" y="28"/>
                  </a:lnTo>
                  <a:lnTo>
                    <a:pt x="54" y="27"/>
                  </a:lnTo>
                  <a:lnTo>
                    <a:pt x="57" y="27"/>
                  </a:lnTo>
                  <a:lnTo>
                    <a:pt x="59" y="28"/>
                  </a:lnTo>
                  <a:lnTo>
                    <a:pt x="60" y="30"/>
                  </a:lnTo>
                  <a:lnTo>
                    <a:pt x="59" y="36"/>
                  </a:lnTo>
                  <a:lnTo>
                    <a:pt x="56" y="40"/>
                  </a:lnTo>
                  <a:lnTo>
                    <a:pt x="56" y="40"/>
                  </a:lnTo>
                  <a:lnTo>
                    <a:pt x="53" y="45"/>
                  </a:lnTo>
                  <a:lnTo>
                    <a:pt x="53" y="45"/>
                  </a:lnTo>
                  <a:lnTo>
                    <a:pt x="50" y="40"/>
                  </a:lnTo>
                  <a:lnTo>
                    <a:pt x="47" y="37"/>
                  </a:lnTo>
                  <a:lnTo>
                    <a:pt x="47" y="34"/>
                  </a:lnTo>
                  <a:lnTo>
                    <a:pt x="47" y="33"/>
                  </a:lnTo>
                  <a:lnTo>
                    <a:pt x="51" y="28"/>
                  </a:lnTo>
                  <a:lnTo>
                    <a:pt x="51" y="28"/>
                  </a:lnTo>
                  <a:close/>
                  <a:moveTo>
                    <a:pt x="113" y="50"/>
                  </a:moveTo>
                  <a:lnTo>
                    <a:pt x="113" y="50"/>
                  </a:lnTo>
                  <a:lnTo>
                    <a:pt x="113" y="50"/>
                  </a:lnTo>
                  <a:lnTo>
                    <a:pt x="110" y="57"/>
                  </a:lnTo>
                  <a:lnTo>
                    <a:pt x="110" y="57"/>
                  </a:lnTo>
                  <a:lnTo>
                    <a:pt x="107" y="56"/>
                  </a:lnTo>
                  <a:lnTo>
                    <a:pt x="103" y="54"/>
                  </a:lnTo>
                  <a:lnTo>
                    <a:pt x="100" y="51"/>
                  </a:lnTo>
                  <a:lnTo>
                    <a:pt x="98" y="47"/>
                  </a:lnTo>
                  <a:lnTo>
                    <a:pt x="98" y="47"/>
                  </a:lnTo>
                  <a:lnTo>
                    <a:pt x="104" y="43"/>
                  </a:lnTo>
                  <a:lnTo>
                    <a:pt x="104" y="43"/>
                  </a:lnTo>
                  <a:lnTo>
                    <a:pt x="113" y="50"/>
                  </a:lnTo>
                  <a:lnTo>
                    <a:pt x="113" y="50"/>
                  </a:lnTo>
                  <a:close/>
                  <a:moveTo>
                    <a:pt x="42" y="112"/>
                  </a:moveTo>
                  <a:lnTo>
                    <a:pt x="42" y="112"/>
                  </a:lnTo>
                  <a:lnTo>
                    <a:pt x="47" y="115"/>
                  </a:lnTo>
                  <a:lnTo>
                    <a:pt x="45" y="115"/>
                  </a:lnTo>
                  <a:lnTo>
                    <a:pt x="45" y="115"/>
                  </a:lnTo>
                  <a:lnTo>
                    <a:pt x="42" y="112"/>
                  </a:lnTo>
                  <a:lnTo>
                    <a:pt x="42" y="112"/>
                  </a:lnTo>
                  <a:close/>
                  <a:moveTo>
                    <a:pt x="106" y="118"/>
                  </a:moveTo>
                  <a:lnTo>
                    <a:pt x="104" y="118"/>
                  </a:lnTo>
                  <a:lnTo>
                    <a:pt x="104" y="118"/>
                  </a:lnTo>
                  <a:lnTo>
                    <a:pt x="104" y="118"/>
                  </a:lnTo>
                  <a:lnTo>
                    <a:pt x="104" y="116"/>
                  </a:lnTo>
                  <a:lnTo>
                    <a:pt x="104" y="115"/>
                  </a:lnTo>
                  <a:lnTo>
                    <a:pt x="104" y="115"/>
                  </a:lnTo>
                  <a:lnTo>
                    <a:pt x="112" y="115"/>
                  </a:lnTo>
                  <a:lnTo>
                    <a:pt x="112" y="115"/>
                  </a:lnTo>
                  <a:lnTo>
                    <a:pt x="106" y="118"/>
                  </a:lnTo>
                  <a:lnTo>
                    <a:pt x="106" y="118"/>
                  </a:lnTo>
                  <a:close/>
                  <a:moveTo>
                    <a:pt x="89" y="89"/>
                  </a:moveTo>
                  <a:lnTo>
                    <a:pt x="89" y="89"/>
                  </a:lnTo>
                  <a:lnTo>
                    <a:pt x="94" y="90"/>
                  </a:lnTo>
                  <a:lnTo>
                    <a:pt x="94" y="90"/>
                  </a:lnTo>
                  <a:lnTo>
                    <a:pt x="89" y="93"/>
                  </a:lnTo>
                  <a:lnTo>
                    <a:pt x="89" y="93"/>
                  </a:lnTo>
                  <a:lnTo>
                    <a:pt x="86" y="95"/>
                  </a:lnTo>
                  <a:lnTo>
                    <a:pt x="83" y="98"/>
                  </a:lnTo>
                  <a:lnTo>
                    <a:pt x="83" y="98"/>
                  </a:lnTo>
                  <a:lnTo>
                    <a:pt x="83" y="90"/>
                  </a:lnTo>
                  <a:lnTo>
                    <a:pt x="83" y="90"/>
                  </a:lnTo>
                  <a:lnTo>
                    <a:pt x="83" y="87"/>
                  </a:lnTo>
                  <a:lnTo>
                    <a:pt x="83" y="87"/>
                  </a:lnTo>
                  <a:lnTo>
                    <a:pt x="89" y="89"/>
                  </a:lnTo>
                  <a:lnTo>
                    <a:pt x="89" y="89"/>
                  </a:lnTo>
                  <a:close/>
                  <a:moveTo>
                    <a:pt x="107" y="75"/>
                  </a:moveTo>
                  <a:lnTo>
                    <a:pt x="107" y="75"/>
                  </a:lnTo>
                  <a:lnTo>
                    <a:pt x="116" y="77"/>
                  </a:lnTo>
                  <a:lnTo>
                    <a:pt x="116" y="77"/>
                  </a:lnTo>
                  <a:lnTo>
                    <a:pt x="110" y="78"/>
                  </a:lnTo>
                  <a:lnTo>
                    <a:pt x="110" y="78"/>
                  </a:lnTo>
                  <a:lnTo>
                    <a:pt x="107" y="78"/>
                  </a:lnTo>
                  <a:lnTo>
                    <a:pt x="107" y="78"/>
                  </a:lnTo>
                  <a:lnTo>
                    <a:pt x="107" y="75"/>
                  </a:lnTo>
                  <a:lnTo>
                    <a:pt x="107" y="75"/>
                  </a:lnTo>
                  <a:close/>
                  <a:moveTo>
                    <a:pt x="35" y="139"/>
                  </a:moveTo>
                  <a:lnTo>
                    <a:pt x="35" y="139"/>
                  </a:lnTo>
                  <a:lnTo>
                    <a:pt x="39" y="142"/>
                  </a:lnTo>
                  <a:lnTo>
                    <a:pt x="39" y="142"/>
                  </a:lnTo>
                  <a:lnTo>
                    <a:pt x="36" y="143"/>
                  </a:lnTo>
                  <a:lnTo>
                    <a:pt x="36" y="143"/>
                  </a:lnTo>
                  <a:lnTo>
                    <a:pt x="33" y="137"/>
                  </a:lnTo>
                  <a:lnTo>
                    <a:pt x="35" y="137"/>
                  </a:lnTo>
                  <a:lnTo>
                    <a:pt x="35" y="139"/>
                  </a:lnTo>
                  <a:close/>
                  <a:moveTo>
                    <a:pt x="123" y="96"/>
                  </a:moveTo>
                  <a:lnTo>
                    <a:pt x="123" y="96"/>
                  </a:lnTo>
                  <a:lnTo>
                    <a:pt x="113" y="93"/>
                  </a:lnTo>
                  <a:lnTo>
                    <a:pt x="107" y="93"/>
                  </a:lnTo>
                  <a:lnTo>
                    <a:pt x="103" y="95"/>
                  </a:lnTo>
                  <a:lnTo>
                    <a:pt x="103" y="95"/>
                  </a:lnTo>
                  <a:lnTo>
                    <a:pt x="100" y="92"/>
                  </a:lnTo>
                  <a:lnTo>
                    <a:pt x="100" y="92"/>
                  </a:lnTo>
                  <a:lnTo>
                    <a:pt x="110" y="93"/>
                  </a:lnTo>
                  <a:lnTo>
                    <a:pt x="121" y="90"/>
                  </a:lnTo>
                  <a:lnTo>
                    <a:pt x="130" y="87"/>
                  </a:lnTo>
                  <a:lnTo>
                    <a:pt x="138" y="80"/>
                  </a:lnTo>
                  <a:lnTo>
                    <a:pt x="138" y="81"/>
                  </a:lnTo>
                  <a:lnTo>
                    <a:pt x="138" y="81"/>
                  </a:lnTo>
                  <a:lnTo>
                    <a:pt x="136" y="87"/>
                  </a:lnTo>
                  <a:lnTo>
                    <a:pt x="133" y="90"/>
                  </a:lnTo>
                  <a:lnTo>
                    <a:pt x="129" y="93"/>
                  </a:lnTo>
                  <a:lnTo>
                    <a:pt x="123" y="96"/>
                  </a:lnTo>
                  <a:lnTo>
                    <a:pt x="123" y="96"/>
                  </a:lnTo>
                  <a:close/>
                  <a:moveTo>
                    <a:pt x="67" y="13"/>
                  </a:moveTo>
                  <a:lnTo>
                    <a:pt x="67" y="13"/>
                  </a:lnTo>
                  <a:lnTo>
                    <a:pt x="74" y="13"/>
                  </a:lnTo>
                  <a:lnTo>
                    <a:pt x="82" y="15"/>
                  </a:lnTo>
                  <a:lnTo>
                    <a:pt x="95" y="19"/>
                  </a:lnTo>
                  <a:lnTo>
                    <a:pt x="95" y="19"/>
                  </a:lnTo>
                  <a:lnTo>
                    <a:pt x="100" y="21"/>
                  </a:lnTo>
                  <a:lnTo>
                    <a:pt x="100" y="21"/>
                  </a:lnTo>
                  <a:lnTo>
                    <a:pt x="91" y="24"/>
                  </a:lnTo>
                  <a:lnTo>
                    <a:pt x="83" y="27"/>
                  </a:lnTo>
                  <a:lnTo>
                    <a:pt x="77" y="31"/>
                  </a:lnTo>
                  <a:lnTo>
                    <a:pt x="71" y="37"/>
                  </a:lnTo>
                  <a:lnTo>
                    <a:pt x="71" y="37"/>
                  </a:lnTo>
                  <a:lnTo>
                    <a:pt x="70" y="28"/>
                  </a:lnTo>
                  <a:lnTo>
                    <a:pt x="68" y="19"/>
                  </a:lnTo>
                  <a:lnTo>
                    <a:pt x="68" y="19"/>
                  </a:lnTo>
                  <a:lnTo>
                    <a:pt x="65" y="16"/>
                  </a:lnTo>
                  <a:lnTo>
                    <a:pt x="64" y="13"/>
                  </a:lnTo>
                  <a:lnTo>
                    <a:pt x="64" y="13"/>
                  </a:lnTo>
                  <a:lnTo>
                    <a:pt x="67" y="13"/>
                  </a:lnTo>
                  <a:lnTo>
                    <a:pt x="67" y="13"/>
                  </a:lnTo>
                  <a:close/>
                  <a:moveTo>
                    <a:pt x="32" y="33"/>
                  </a:moveTo>
                  <a:lnTo>
                    <a:pt x="32" y="33"/>
                  </a:lnTo>
                  <a:lnTo>
                    <a:pt x="35" y="27"/>
                  </a:lnTo>
                  <a:lnTo>
                    <a:pt x="35" y="27"/>
                  </a:lnTo>
                  <a:lnTo>
                    <a:pt x="35" y="33"/>
                  </a:lnTo>
                  <a:lnTo>
                    <a:pt x="35" y="33"/>
                  </a:lnTo>
                  <a:lnTo>
                    <a:pt x="36" y="39"/>
                  </a:lnTo>
                  <a:lnTo>
                    <a:pt x="39" y="45"/>
                  </a:lnTo>
                  <a:lnTo>
                    <a:pt x="42" y="50"/>
                  </a:lnTo>
                  <a:lnTo>
                    <a:pt x="45" y="56"/>
                  </a:lnTo>
                  <a:lnTo>
                    <a:pt x="45" y="56"/>
                  </a:lnTo>
                  <a:lnTo>
                    <a:pt x="38" y="54"/>
                  </a:lnTo>
                  <a:lnTo>
                    <a:pt x="30" y="56"/>
                  </a:lnTo>
                  <a:lnTo>
                    <a:pt x="30" y="56"/>
                  </a:lnTo>
                  <a:lnTo>
                    <a:pt x="29" y="50"/>
                  </a:lnTo>
                  <a:lnTo>
                    <a:pt x="29" y="43"/>
                  </a:lnTo>
                  <a:lnTo>
                    <a:pt x="29" y="37"/>
                  </a:lnTo>
                  <a:lnTo>
                    <a:pt x="32" y="33"/>
                  </a:lnTo>
                  <a:lnTo>
                    <a:pt x="32" y="33"/>
                  </a:lnTo>
                  <a:close/>
                  <a:moveTo>
                    <a:pt x="18" y="98"/>
                  </a:moveTo>
                  <a:lnTo>
                    <a:pt x="18" y="98"/>
                  </a:lnTo>
                  <a:lnTo>
                    <a:pt x="18" y="92"/>
                  </a:lnTo>
                  <a:lnTo>
                    <a:pt x="18" y="92"/>
                  </a:lnTo>
                  <a:lnTo>
                    <a:pt x="21" y="101"/>
                  </a:lnTo>
                  <a:lnTo>
                    <a:pt x="21" y="101"/>
                  </a:lnTo>
                  <a:lnTo>
                    <a:pt x="21" y="109"/>
                  </a:lnTo>
                  <a:lnTo>
                    <a:pt x="23" y="116"/>
                  </a:lnTo>
                  <a:lnTo>
                    <a:pt x="23" y="116"/>
                  </a:lnTo>
                  <a:lnTo>
                    <a:pt x="20" y="112"/>
                  </a:lnTo>
                  <a:lnTo>
                    <a:pt x="18" y="107"/>
                  </a:lnTo>
                  <a:lnTo>
                    <a:pt x="18" y="98"/>
                  </a:lnTo>
                  <a:lnTo>
                    <a:pt x="18" y="98"/>
                  </a:lnTo>
                  <a:close/>
                  <a:moveTo>
                    <a:pt x="151" y="95"/>
                  </a:moveTo>
                  <a:lnTo>
                    <a:pt x="151" y="93"/>
                  </a:lnTo>
                  <a:lnTo>
                    <a:pt x="151" y="93"/>
                  </a:lnTo>
                  <a:lnTo>
                    <a:pt x="153" y="89"/>
                  </a:lnTo>
                  <a:lnTo>
                    <a:pt x="154" y="83"/>
                  </a:lnTo>
                  <a:lnTo>
                    <a:pt x="154" y="83"/>
                  </a:lnTo>
                  <a:lnTo>
                    <a:pt x="156" y="84"/>
                  </a:lnTo>
                  <a:lnTo>
                    <a:pt x="154" y="87"/>
                  </a:lnTo>
                  <a:lnTo>
                    <a:pt x="151" y="95"/>
                  </a:lnTo>
                  <a:lnTo>
                    <a:pt x="151"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43" name="Freeform 20">
              <a:extLst>
                <a:ext uri="{FF2B5EF4-FFF2-40B4-BE49-F238E27FC236}">
                  <a16:creationId xmlns:a16="http://schemas.microsoft.com/office/drawing/2014/main" id="{271DD057-E7EF-45EE-BD7F-F7388A96853C}"/>
                </a:ext>
              </a:extLst>
            </p:cNvPr>
            <p:cNvSpPr>
              <a:spLocks noEditPoints="1"/>
            </p:cNvSpPr>
            <p:nvPr/>
          </p:nvSpPr>
          <p:spPr bwMode="auto">
            <a:xfrm>
              <a:off x="-1078962" y="1568451"/>
              <a:ext cx="325438" cy="1125538"/>
            </a:xfrm>
            <a:custGeom>
              <a:avLst/>
              <a:gdLst>
                <a:gd name="T0" fmla="*/ 336 w 410"/>
                <a:gd name="T1" fmla="*/ 849 h 1420"/>
                <a:gd name="T2" fmla="*/ 386 w 410"/>
                <a:gd name="T3" fmla="*/ 551 h 1420"/>
                <a:gd name="T4" fmla="*/ 410 w 410"/>
                <a:gd name="T5" fmla="*/ 515 h 1420"/>
                <a:gd name="T6" fmla="*/ 398 w 410"/>
                <a:gd name="T7" fmla="*/ 289 h 1420"/>
                <a:gd name="T8" fmla="*/ 363 w 410"/>
                <a:gd name="T9" fmla="*/ 250 h 1420"/>
                <a:gd name="T10" fmla="*/ 259 w 410"/>
                <a:gd name="T11" fmla="*/ 294 h 1420"/>
                <a:gd name="T12" fmla="*/ 183 w 410"/>
                <a:gd name="T13" fmla="*/ 258 h 1420"/>
                <a:gd name="T14" fmla="*/ 133 w 410"/>
                <a:gd name="T15" fmla="*/ 214 h 1420"/>
                <a:gd name="T16" fmla="*/ 140 w 410"/>
                <a:gd name="T17" fmla="*/ 184 h 1420"/>
                <a:gd name="T18" fmla="*/ 247 w 410"/>
                <a:gd name="T19" fmla="*/ 196 h 1420"/>
                <a:gd name="T20" fmla="*/ 242 w 410"/>
                <a:gd name="T21" fmla="*/ 150 h 1420"/>
                <a:gd name="T22" fmla="*/ 261 w 410"/>
                <a:gd name="T23" fmla="*/ 115 h 1420"/>
                <a:gd name="T24" fmla="*/ 251 w 410"/>
                <a:gd name="T25" fmla="*/ 91 h 1420"/>
                <a:gd name="T26" fmla="*/ 261 w 410"/>
                <a:gd name="T27" fmla="*/ 53 h 1420"/>
                <a:gd name="T28" fmla="*/ 214 w 410"/>
                <a:gd name="T29" fmla="*/ 5 h 1420"/>
                <a:gd name="T30" fmla="*/ 167 w 410"/>
                <a:gd name="T31" fmla="*/ 10 h 1420"/>
                <a:gd name="T32" fmla="*/ 123 w 410"/>
                <a:gd name="T33" fmla="*/ 20 h 1420"/>
                <a:gd name="T34" fmla="*/ 91 w 410"/>
                <a:gd name="T35" fmla="*/ 38 h 1420"/>
                <a:gd name="T36" fmla="*/ 108 w 410"/>
                <a:gd name="T37" fmla="*/ 70 h 1420"/>
                <a:gd name="T38" fmla="*/ 105 w 410"/>
                <a:gd name="T39" fmla="*/ 102 h 1420"/>
                <a:gd name="T40" fmla="*/ 73 w 410"/>
                <a:gd name="T41" fmla="*/ 146 h 1420"/>
                <a:gd name="T42" fmla="*/ 67 w 410"/>
                <a:gd name="T43" fmla="*/ 217 h 1420"/>
                <a:gd name="T44" fmla="*/ 87 w 410"/>
                <a:gd name="T45" fmla="*/ 268 h 1420"/>
                <a:gd name="T46" fmla="*/ 105 w 410"/>
                <a:gd name="T47" fmla="*/ 295 h 1420"/>
                <a:gd name="T48" fmla="*/ 59 w 410"/>
                <a:gd name="T49" fmla="*/ 291 h 1420"/>
                <a:gd name="T50" fmla="*/ 46 w 410"/>
                <a:gd name="T51" fmla="*/ 270 h 1420"/>
                <a:gd name="T52" fmla="*/ 8 w 410"/>
                <a:gd name="T53" fmla="*/ 450 h 1420"/>
                <a:gd name="T54" fmla="*/ 37 w 410"/>
                <a:gd name="T55" fmla="*/ 485 h 1420"/>
                <a:gd name="T56" fmla="*/ 46 w 410"/>
                <a:gd name="T57" fmla="*/ 522 h 1420"/>
                <a:gd name="T58" fmla="*/ 62 w 410"/>
                <a:gd name="T59" fmla="*/ 535 h 1420"/>
                <a:gd name="T60" fmla="*/ 61 w 410"/>
                <a:gd name="T61" fmla="*/ 551 h 1420"/>
                <a:gd name="T62" fmla="*/ 58 w 410"/>
                <a:gd name="T63" fmla="*/ 698 h 1420"/>
                <a:gd name="T64" fmla="*/ 65 w 410"/>
                <a:gd name="T65" fmla="*/ 1187 h 1420"/>
                <a:gd name="T66" fmla="*/ 64 w 410"/>
                <a:gd name="T67" fmla="*/ 1302 h 1420"/>
                <a:gd name="T68" fmla="*/ 46 w 410"/>
                <a:gd name="T69" fmla="*/ 1336 h 1420"/>
                <a:gd name="T70" fmla="*/ 0 w 410"/>
                <a:gd name="T71" fmla="*/ 1395 h 1420"/>
                <a:gd name="T72" fmla="*/ 19 w 410"/>
                <a:gd name="T73" fmla="*/ 1420 h 1420"/>
                <a:gd name="T74" fmla="*/ 100 w 410"/>
                <a:gd name="T75" fmla="*/ 1389 h 1420"/>
                <a:gd name="T76" fmla="*/ 141 w 410"/>
                <a:gd name="T77" fmla="*/ 1291 h 1420"/>
                <a:gd name="T78" fmla="*/ 200 w 410"/>
                <a:gd name="T79" fmla="*/ 807 h 1420"/>
                <a:gd name="T80" fmla="*/ 242 w 410"/>
                <a:gd name="T81" fmla="*/ 1097 h 1420"/>
                <a:gd name="T82" fmla="*/ 268 w 410"/>
                <a:gd name="T83" fmla="*/ 1318 h 1420"/>
                <a:gd name="T84" fmla="*/ 292 w 410"/>
                <a:gd name="T85" fmla="*/ 1361 h 1420"/>
                <a:gd name="T86" fmla="*/ 374 w 410"/>
                <a:gd name="T87" fmla="*/ 1410 h 1420"/>
                <a:gd name="T88" fmla="*/ 407 w 410"/>
                <a:gd name="T89" fmla="*/ 1397 h 1420"/>
                <a:gd name="T90" fmla="*/ 356 w 410"/>
                <a:gd name="T91" fmla="*/ 1327 h 1420"/>
                <a:gd name="T92" fmla="*/ 94 w 410"/>
                <a:gd name="T93" fmla="*/ 131 h 1420"/>
                <a:gd name="T94" fmla="*/ 121 w 410"/>
                <a:gd name="T95" fmla="*/ 132 h 1420"/>
                <a:gd name="T96" fmla="*/ 114 w 410"/>
                <a:gd name="T97" fmla="*/ 149 h 1420"/>
                <a:gd name="T98" fmla="*/ 133 w 410"/>
                <a:gd name="T99" fmla="*/ 521 h 1420"/>
                <a:gd name="T100" fmla="*/ 168 w 410"/>
                <a:gd name="T101" fmla="*/ 468 h 1420"/>
                <a:gd name="T102" fmla="*/ 176 w 410"/>
                <a:gd name="T103" fmla="*/ 544 h 1420"/>
                <a:gd name="T104" fmla="*/ 130 w 410"/>
                <a:gd name="T105" fmla="*/ 535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0" h="1420">
                  <a:moveTo>
                    <a:pt x="356" y="1327"/>
                  </a:moveTo>
                  <a:lnTo>
                    <a:pt x="345" y="1282"/>
                  </a:lnTo>
                  <a:lnTo>
                    <a:pt x="345" y="1238"/>
                  </a:lnTo>
                  <a:lnTo>
                    <a:pt x="332" y="1215"/>
                  </a:lnTo>
                  <a:lnTo>
                    <a:pt x="342" y="1182"/>
                  </a:lnTo>
                  <a:lnTo>
                    <a:pt x="336" y="849"/>
                  </a:lnTo>
                  <a:lnTo>
                    <a:pt x="348" y="715"/>
                  </a:lnTo>
                  <a:lnTo>
                    <a:pt x="379" y="690"/>
                  </a:lnTo>
                  <a:lnTo>
                    <a:pt x="365" y="560"/>
                  </a:lnTo>
                  <a:lnTo>
                    <a:pt x="365" y="560"/>
                  </a:lnTo>
                  <a:lnTo>
                    <a:pt x="379" y="556"/>
                  </a:lnTo>
                  <a:lnTo>
                    <a:pt x="386" y="551"/>
                  </a:lnTo>
                  <a:lnTo>
                    <a:pt x="394" y="547"/>
                  </a:lnTo>
                  <a:lnTo>
                    <a:pt x="400" y="541"/>
                  </a:lnTo>
                  <a:lnTo>
                    <a:pt x="406" y="535"/>
                  </a:lnTo>
                  <a:lnTo>
                    <a:pt x="409" y="525"/>
                  </a:lnTo>
                  <a:lnTo>
                    <a:pt x="410" y="515"/>
                  </a:lnTo>
                  <a:lnTo>
                    <a:pt x="410" y="515"/>
                  </a:lnTo>
                  <a:lnTo>
                    <a:pt x="404" y="426"/>
                  </a:lnTo>
                  <a:lnTo>
                    <a:pt x="403" y="364"/>
                  </a:lnTo>
                  <a:lnTo>
                    <a:pt x="401" y="317"/>
                  </a:lnTo>
                  <a:lnTo>
                    <a:pt x="401" y="317"/>
                  </a:lnTo>
                  <a:lnTo>
                    <a:pt x="401" y="303"/>
                  </a:lnTo>
                  <a:lnTo>
                    <a:pt x="398" y="289"/>
                  </a:lnTo>
                  <a:lnTo>
                    <a:pt x="392" y="279"/>
                  </a:lnTo>
                  <a:lnTo>
                    <a:pt x="385" y="270"/>
                  </a:lnTo>
                  <a:lnTo>
                    <a:pt x="379" y="262"/>
                  </a:lnTo>
                  <a:lnTo>
                    <a:pt x="373" y="256"/>
                  </a:lnTo>
                  <a:lnTo>
                    <a:pt x="363" y="250"/>
                  </a:lnTo>
                  <a:lnTo>
                    <a:pt x="363" y="250"/>
                  </a:lnTo>
                  <a:lnTo>
                    <a:pt x="357" y="246"/>
                  </a:lnTo>
                  <a:lnTo>
                    <a:pt x="348" y="243"/>
                  </a:lnTo>
                  <a:lnTo>
                    <a:pt x="335" y="238"/>
                  </a:lnTo>
                  <a:lnTo>
                    <a:pt x="335" y="238"/>
                  </a:lnTo>
                  <a:lnTo>
                    <a:pt x="264" y="206"/>
                  </a:lnTo>
                  <a:lnTo>
                    <a:pt x="259" y="294"/>
                  </a:lnTo>
                  <a:lnTo>
                    <a:pt x="244" y="291"/>
                  </a:lnTo>
                  <a:lnTo>
                    <a:pt x="217" y="407"/>
                  </a:lnTo>
                  <a:lnTo>
                    <a:pt x="208" y="300"/>
                  </a:lnTo>
                  <a:lnTo>
                    <a:pt x="215" y="282"/>
                  </a:lnTo>
                  <a:lnTo>
                    <a:pt x="211" y="256"/>
                  </a:lnTo>
                  <a:lnTo>
                    <a:pt x="183" y="258"/>
                  </a:lnTo>
                  <a:lnTo>
                    <a:pt x="176" y="279"/>
                  </a:lnTo>
                  <a:lnTo>
                    <a:pt x="183" y="292"/>
                  </a:lnTo>
                  <a:lnTo>
                    <a:pt x="185" y="401"/>
                  </a:lnTo>
                  <a:lnTo>
                    <a:pt x="164" y="314"/>
                  </a:lnTo>
                  <a:lnTo>
                    <a:pt x="162" y="312"/>
                  </a:lnTo>
                  <a:lnTo>
                    <a:pt x="133" y="214"/>
                  </a:lnTo>
                  <a:lnTo>
                    <a:pt x="133" y="214"/>
                  </a:lnTo>
                  <a:lnTo>
                    <a:pt x="123" y="218"/>
                  </a:lnTo>
                  <a:lnTo>
                    <a:pt x="123" y="218"/>
                  </a:lnTo>
                  <a:lnTo>
                    <a:pt x="130" y="203"/>
                  </a:lnTo>
                  <a:lnTo>
                    <a:pt x="132" y="196"/>
                  </a:lnTo>
                  <a:lnTo>
                    <a:pt x="140" y="184"/>
                  </a:lnTo>
                  <a:lnTo>
                    <a:pt x="140" y="184"/>
                  </a:lnTo>
                  <a:lnTo>
                    <a:pt x="146" y="193"/>
                  </a:lnTo>
                  <a:lnTo>
                    <a:pt x="146" y="193"/>
                  </a:lnTo>
                  <a:lnTo>
                    <a:pt x="144" y="209"/>
                  </a:lnTo>
                  <a:lnTo>
                    <a:pt x="196" y="255"/>
                  </a:lnTo>
                  <a:lnTo>
                    <a:pt x="247" y="196"/>
                  </a:lnTo>
                  <a:lnTo>
                    <a:pt x="239" y="165"/>
                  </a:lnTo>
                  <a:lnTo>
                    <a:pt x="239" y="165"/>
                  </a:lnTo>
                  <a:lnTo>
                    <a:pt x="241" y="161"/>
                  </a:lnTo>
                  <a:lnTo>
                    <a:pt x="241" y="161"/>
                  </a:lnTo>
                  <a:lnTo>
                    <a:pt x="242" y="150"/>
                  </a:lnTo>
                  <a:lnTo>
                    <a:pt x="242" y="150"/>
                  </a:lnTo>
                  <a:lnTo>
                    <a:pt x="247" y="150"/>
                  </a:lnTo>
                  <a:lnTo>
                    <a:pt x="250" y="147"/>
                  </a:lnTo>
                  <a:lnTo>
                    <a:pt x="250" y="146"/>
                  </a:lnTo>
                  <a:lnTo>
                    <a:pt x="250" y="146"/>
                  </a:lnTo>
                  <a:lnTo>
                    <a:pt x="255" y="131"/>
                  </a:lnTo>
                  <a:lnTo>
                    <a:pt x="261" y="115"/>
                  </a:lnTo>
                  <a:lnTo>
                    <a:pt x="261" y="115"/>
                  </a:lnTo>
                  <a:lnTo>
                    <a:pt x="262" y="109"/>
                  </a:lnTo>
                  <a:lnTo>
                    <a:pt x="261" y="102"/>
                  </a:lnTo>
                  <a:lnTo>
                    <a:pt x="256" y="94"/>
                  </a:lnTo>
                  <a:lnTo>
                    <a:pt x="251" y="91"/>
                  </a:lnTo>
                  <a:lnTo>
                    <a:pt x="251" y="91"/>
                  </a:lnTo>
                  <a:lnTo>
                    <a:pt x="255" y="88"/>
                  </a:lnTo>
                  <a:lnTo>
                    <a:pt x="259" y="79"/>
                  </a:lnTo>
                  <a:lnTo>
                    <a:pt x="261" y="75"/>
                  </a:lnTo>
                  <a:lnTo>
                    <a:pt x="262" y="67"/>
                  </a:lnTo>
                  <a:lnTo>
                    <a:pt x="262" y="61"/>
                  </a:lnTo>
                  <a:lnTo>
                    <a:pt x="261" y="53"/>
                  </a:lnTo>
                  <a:lnTo>
                    <a:pt x="261" y="53"/>
                  </a:lnTo>
                  <a:lnTo>
                    <a:pt x="258" y="44"/>
                  </a:lnTo>
                  <a:lnTo>
                    <a:pt x="250" y="34"/>
                  </a:lnTo>
                  <a:lnTo>
                    <a:pt x="239" y="22"/>
                  </a:lnTo>
                  <a:lnTo>
                    <a:pt x="227" y="13"/>
                  </a:lnTo>
                  <a:lnTo>
                    <a:pt x="214" y="5"/>
                  </a:lnTo>
                  <a:lnTo>
                    <a:pt x="206" y="2"/>
                  </a:lnTo>
                  <a:lnTo>
                    <a:pt x="199" y="0"/>
                  </a:lnTo>
                  <a:lnTo>
                    <a:pt x="191" y="0"/>
                  </a:lnTo>
                  <a:lnTo>
                    <a:pt x="183" y="2"/>
                  </a:lnTo>
                  <a:lnTo>
                    <a:pt x="176" y="5"/>
                  </a:lnTo>
                  <a:lnTo>
                    <a:pt x="167" y="10"/>
                  </a:lnTo>
                  <a:lnTo>
                    <a:pt x="167" y="10"/>
                  </a:lnTo>
                  <a:lnTo>
                    <a:pt x="155" y="8"/>
                  </a:lnTo>
                  <a:lnTo>
                    <a:pt x="143" y="10"/>
                  </a:lnTo>
                  <a:lnTo>
                    <a:pt x="137" y="11"/>
                  </a:lnTo>
                  <a:lnTo>
                    <a:pt x="130" y="14"/>
                  </a:lnTo>
                  <a:lnTo>
                    <a:pt x="123" y="20"/>
                  </a:lnTo>
                  <a:lnTo>
                    <a:pt x="115" y="29"/>
                  </a:lnTo>
                  <a:lnTo>
                    <a:pt x="115" y="29"/>
                  </a:lnTo>
                  <a:lnTo>
                    <a:pt x="109" y="34"/>
                  </a:lnTo>
                  <a:lnTo>
                    <a:pt x="105" y="37"/>
                  </a:lnTo>
                  <a:lnTo>
                    <a:pt x="96" y="38"/>
                  </a:lnTo>
                  <a:lnTo>
                    <a:pt x="91" y="38"/>
                  </a:lnTo>
                  <a:lnTo>
                    <a:pt x="90" y="37"/>
                  </a:lnTo>
                  <a:lnTo>
                    <a:pt x="90" y="37"/>
                  </a:lnTo>
                  <a:lnTo>
                    <a:pt x="96" y="49"/>
                  </a:lnTo>
                  <a:lnTo>
                    <a:pt x="105" y="64"/>
                  </a:lnTo>
                  <a:lnTo>
                    <a:pt x="105" y="64"/>
                  </a:lnTo>
                  <a:lnTo>
                    <a:pt x="108" y="70"/>
                  </a:lnTo>
                  <a:lnTo>
                    <a:pt x="111" y="81"/>
                  </a:lnTo>
                  <a:lnTo>
                    <a:pt x="115" y="102"/>
                  </a:lnTo>
                  <a:lnTo>
                    <a:pt x="115" y="102"/>
                  </a:lnTo>
                  <a:lnTo>
                    <a:pt x="109" y="100"/>
                  </a:lnTo>
                  <a:lnTo>
                    <a:pt x="105" y="102"/>
                  </a:lnTo>
                  <a:lnTo>
                    <a:pt x="105" y="102"/>
                  </a:lnTo>
                  <a:lnTo>
                    <a:pt x="99" y="105"/>
                  </a:lnTo>
                  <a:lnTo>
                    <a:pt x="91" y="111"/>
                  </a:lnTo>
                  <a:lnTo>
                    <a:pt x="84" y="117"/>
                  </a:lnTo>
                  <a:lnTo>
                    <a:pt x="84" y="117"/>
                  </a:lnTo>
                  <a:lnTo>
                    <a:pt x="76" y="134"/>
                  </a:lnTo>
                  <a:lnTo>
                    <a:pt x="73" y="146"/>
                  </a:lnTo>
                  <a:lnTo>
                    <a:pt x="71" y="155"/>
                  </a:lnTo>
                  <a:lnTo>
                    <a:pt x="71" y="155"/>
                  </a:lnTo>
                  <a:lnTo>
                    <a:pt x="71" y="167"/>
                  </a:lnTo>
                  <a:lnTo>
                    <a:pt x="70" y="184"/>
                  </a:lnTo>
                  <a:lnTo>
                    <a:pt x="67" y="205"/>
                  </a:lnTo>
                  <a:lnTo>
                    <a:pt x="67" y="217"/>
                  </a:lnTo>
                  <a:lnTo>
                    <a:pt x="58" y="255"/>
                  </a:lnTo>
                  <a:lnTo>
                    <a:pt x="58" y="255"/>
                  </a:lnTo>
                  <a:lnTo>
                    <a:pt x="62" y="259"/>
                  </a:lnTo>
                  <a:lnTo>
                    <a:pt x="73" y="265"/>
                  </a:lnTo>
                  <a:lnTo>
                    <a:pt x="79" y="267"/>
                  </a:lnTo>
                  <a:lnTo>
                    <a:pt x="87" y="268"/>
                  </a:lnTo>
                  <a:lnTo>
                    <a:pt x="94" y="268"/>
                  </a:lnTo>
                  <a:lnTo>
                    <a:pt x="103" y="267"/>
                  </a:lnTo>
                  <a:lnTo>
                    <a:pt x="103" y="267"/>
                  </a:lnTo>
                  <a:lnTo>
                    <a:pt x="109" y="259"/>
                  </a:lnTo>
                  <a:lnTo>
                    <a:pt x="109" y="268"/>
                  </a:lnTo>
                  <a:lnTo>
                    <a:pt x="105" y="295"/>
                  </a:lnTo>
                  <a:lnTo>
                    <a:pt x="105" y="295"/>
                  </a:lnTo>
                  <a:lnTo>
                    <a:pt x="99" y="297"/>
                  </a:lnTo>
                  <a:lnTo>
                    <a:pt x="84" y="297"/>
                  </a:lnTo>
                  <a:lnTo>
                    <a:pt x="74" y="295"/>
                  </a:lnTo>
                  <a:lnTo>
                    <a:pt x="67" y="294"/>
                  </a:lnTo>
                  <a:lnTo>
                    <a:pt x="59" y="291"/>
                  </a:lnTo>
                  <a:lnTo>
                    <a:pt x="53" y="286"/>
                  </a:lnTo>
                  <a:lnTo>
                    <a:pt x="53" y="286"/>
                  </a:lnTo>
                  <a:lnTo>
                    <a:pt x="47" y="280"/>
                  </a:lnTo>
                  <a:lnTo>
                    <a:pt x="53" y="264"/>
                  </a:lnTo>
                  <a:lnTo>
                    <a:pt x="53" y="264"/>
                  </a:lnTo>
                  <a:lnTo>
                    <a:pt x="46" y="270"/>
                  </a:lnTo>
                  <a:lnTo>
                    <a:pt x="46" y="270"/>
                  </a:lnTo>
                  <a:lnTo>
                    <a:pt x="40" y="292"/>
                  </a:lnTo>
                  <a:lnTo>
                    <a:pt x="29" y="339"/>
                  </a:lnTo>
                  <a:lnTo>
                    <a:pt x="9" y="433"/>
                  </a:lnTo>
                  <a:lnTo>
                    <a:pt x="9" y="433"/>
                  </a:lnTo>
                  <a:lnTo>
                    <a:pt x="8" y="450"/>
                  </a:lnTo>
                  <a:lnTo>
                    <a:pt x="9" y="462"/>
                  </a:lnTo>
                  <a:lnTo>
                    <a:pt x="14" y="471"/>
                  </a:lnTo>
                  <a:lnTo>
                    <a:pt x="20" y="477"/>
                  </a:lnTo>
                  <a:lnTo>
                    <a:pt x="26" y="482"/>
                  </a:lnTo>
                  <a:lnTo>
                    <a:pt x="31" y="483"/>
                  </a:lnTo>
                  <a:lnTo>
                    <a:pt x="37" y="485"/>
                  </a:lnTo>
                  <a:lnTo>
                    <a:pt x="37" y="485"/>
                  </a:lnTo>
                  <a:lnTo>
                    <a:pt x="41" y="498"/>
                  </a:lnTo>
                  <a:lnTo>
                    <a:pt x="43" y="509"/>
                  </a:lnTo>
                  <a:lnTo>
                    <a:pt x="46" y="519"/>
                  </a:lnTo>
                  <a:lnTo>
                    <a:pt x="46" y="519"/>
                  </a:lnTo>
                  <a:lnTo>
                    <a:pt x="46" y="522"/>
                  </a:lnTo>
                  <a:lnTo>
                    <a:pt x="47" y="525"/>
                  </a:lnTo>
                  <a:lnTo>
                    <a:pt x="52" y="527"/>
                  </a:lnTo>
                  <a:lnTo>
                    <a:pt x="56" y="528"/>
                  </a:lnTo>
                  <a:lnTo>
                    <a:pt x="59" y="530"/>
                  </a:lnTo>
                  <a:lnTo>
                    <a:pt x="59" y="530"/>
                  </a:lnTo>
                  <a:lnTo>
                    <a:pt x="62" y="535"/>
                  </a:lnTo>
                  <a:lnTo>
                    <a:pt x="62" y="538"/>
                  </a:lnTo>
                  <a:lnTo>
                    <a:pt x="62" y="542"/>
                  </a:lnTo>
                  <a:lnTo>
                    <a:pt x="61" y="545"/>
                  </a:lnTo>
                  <a:lnTo>
                    <a:pt x="61" y="547"/>
                  </a:lnTo>
                  <a:lnTo>
                    <a:pt x="62" y="548"/>
                  </a:lnTo>
                  <a:lnTo>
                    <a:pt x="61" y="551"/>
                  </a:lnTo>
                  <a:lnTo>
                    <a:pt x="53" y="586"/>
                  </a:lnTo>
                  <a:lnTo>
                    <a:pt x="64" y="590"/>
                  </a:lnTo>
                  <a:lnTo>
                    <a:pt x="44" y="687"/>
                  </a:lnTo>
                  <a:lnTo>
                    <a:pt x="44" y="687"/>
                  </a:lnTo>
                  <a:lnTo>
                    <a:pt x="50" y="693"/>
                  </a:lnTo>
                  <a:lnTo>
                    <a:pt x="58" y="698"/>
                  </a:lnTo>
                  <a:lnTo>
                    <a:pt x="65" y="701"/>
                  </a:lnTo>
                  <a:lnTo>
                    <a:pt x="65" y="907"/>
                  </a:lnTo>
                  <a:lnTo>
                    <a:pt x="65" y="907"/>
                  </a:lnTo>
                  <a:lnTo>
                    <a:pt x="70" y="1128"/>
                  </a:lnTo>
                  <a:lnTo>
                    <a:pt x="70" y="1128"/>
                  </a:lnTo>
                  <a:lnTo>
                    <a:pt x="65" y="1187"/>
                  </a:lnTo>
                  <a:lnTo>
                    <a:pt x="61" y="1233"/>
                  </a:lnTo>
                  <a:lnTo>
                    <a:pt x="64" y="1271"/>
                  </a:lnTo>
                  <a:lnTo>
                    <a:pt x="64" y="1271"/>
                  </a:lnTo>
                  <a:lnTo>
                    <a:pt x="62" y="1283"/>
                  </a:lnTo>
                  <a:lnTo>
                    <a:pt x="62" y="1292"/>
                  </a:lnTo>
                  <a:lnTo>
                    <a:pt x="64" y="1302"/>
                  </a:lnTo>
                  <a:lnTo>
                    <a:pt x="64" y="1302"/>
                  </a:lnTo>
                  <a:lnTo>
                    <a:pt x="64" y="1305"/>
                  </a:lnTo>
                  <a:lnTo>
                    <a:pt x="62" y="1309"/>
                  </a:lnTo>
                  <a:lnTo>
                    <a:pt x="56" y="1321"/>
                  </a:lnTo>
                  <a:lnTo>
                    <a:pt x="46" y="1336"/>
                  </a:lnTo>
                  <a:lnTo>
                    <a:pt x="46" y="1336"/>
                  </a:lnTo>
                  <a:lnTo>
                    <a:pt x="23" y="1361"/>
                  </a:lnTo>
                  <a:lnTo>
                    <a:pt x="8" y="1379"/>
                  </a:lnTo>
                  <a:lnTo>
                    <a:pt x="3" y="1386"/>
                  </a:lnTo>
                  <a:lnTo>
                    <a:pt x="0" y="1391"/>
                  </a:lnTo>
                  <a:lnTo>
                    <a:pt x="0" y="1391"/>
                  </a:lnTo>
                  <a:lnTo>
                    <a:pt x="0" y="1395"/>
                  </a:lnTo>
                  <a:lnTo>
                    <a:pt x="0" y="1400"/>
                  </a:lnTo>
                  <a:lnTo>
                    <a:pt x="2" y="1406"/>
                  </a:lnTo>
                  <a:lnTo>
                    <a:pt x="5" y="1410"/>
                  </a:lnTo>
                  <a:lnTo>
                    <a:pt x="8" y="1415"/>
                  </a:lnTo>
                  <a:lnTo>
                    <a:pt x="12" y="1418"/>
                  </a:lnTo>
                  <a:lnTo>
                    <a:pt x="19" y="1420"/>
                  </a:lnTo>
                  <a:lnTo>
                    <a:pt x="25" y="1420"/>
                  </a:lnTo>
                  <a:lnTo>
                    <a:pt x="25" y="1420"/>
                  </a:lnTo>
                  <a:lnTo>
                    <a:pt x="46" y="1413"/>
                  </a:lnTo>
                  <a:lnTo>
                    <a:pt x="65" y="1406"/>
                  </a:lnTo>
                  <a:lnTo>
                    <a:pt x="84" y="1398"/>
                  </a:lnTo>
                  <a:lnTo>
                    <a:pt x="100" y="1389"/>
                  </a:lnTo>
                  <a:lnTo>
                    <a:pt x="124" y="1374"/>
                  </a:lnTo>
                  <a:lnTo>
                    <a:pt x="135" y="1368"/>
                  </a:lnTo>
                  <a:lnTo>
                    <a:pt x="137" y="1339"/>
                  </a:lnTo>
                  <a:lnTo>
                    <a:pt x="141" y="1317"/>
                  </a:lnTo>
                  <a:lnTo>
                    <a:pt x="141" y="1291"/>
                  </a:lnTo>
                  <a:lnTo>
                    <a:pt x="141" y="1291"/>
                  </a:lnTo>
                  <a:lnTo>
                    <a:pt x="165" y="1114"/>
                  </a:lnTo>
                  <a:lnTo>
                    <a:pt x="165" y="1114"/>
                  </a:lnTo>
                  <a:lnTo>
                    <a:pt x="167" y="1090"/>
                  </a:lnTo>
                  <a:lnTo>
                    <a:pt x="168" y="1046"/>
                  </a:lnTo>
                  <a:lnTo>
                    <a:pt x="170" y="988"/>
                  </a:lnTo>
                  <a:lnTo>
                    <a:pt x="200" y="807"/>
                  </a:lnTo>
                  <a:lnTo>
                    <a:pt x="200" y="807"/>
                  </a:lnTo>
                  <a:lnTo>
                    <a:pt x="218" y="908"/>
                  </a:lnTo>
                  <a:lnTo>
                    <a:pt x="230" y="979"/>
                  </a:lnTo>
                  <a:lnTo>
                    <a:pt x="235" y="1017"/>
                  </a:lnTo>
                  <a:lnTo>
                    <a:pt x="235" y="1017"/>
                  </a:lnTo>
                  <a:lnTo>
                    <a:pt x="242" y="1097"/>
                  </a:lnTo>
                  <a:lnTo>
                    <a:pt x="251" y="1170"/>
                  </a:lnTo>
                  <a:lnTo>
                    <a:pt x="251" y="1170"/>
                  </a:lnTo>
                  <a:lnTo>
                    <a:pt x="258" y="1238"/>
                  </a:lnTo>
                  <a:lnTo>
                    <a:pt x="265" y="1311"/>
                  </a:lnTo>
                  <a:lnTo>
                    <a:pt x="265" y="1311"/>
                  </a:lnTo>
                  <a:lnTo>
                    <a:pt x="268" y="1318"/>
                  </a:lnTo>
                  <a:lnTo>
                    <a:pt x="274" y="1326"/>
                  </a:lnTo>
                  <a:lnTo>
                    <a:pt x="280" y="1335"/>
                  </a:lnTo>
                  <a:lnTo>
                    <a:pt x="280" y="1335"/>
                  </a:lnTo>
                  <a:lnTo>
                    <a:pt x="286" y="1345"/>
                  </a:lnTo>
                  <a:lnTo>
                    <a:pt x="292" y="1361"/>
                  </a:lnTo>
                  <a:lnTo>
                    <a:pt x="292" y="1361"/>
                  </a:lnTo>
                  <a:lnTo>
                    <a:pt x="295" y="1364"/>
                  </a:lnTo>
                  <a:lnTo>
                    <a:pt x="303" y="1370"/>
                  </a:lnTo>
                  <a:lnTo>
                    <a:pt x="324" y="1383"/>
                  </a:lnTo>
                  <a:lnTo>
                    <a:pt x="368" y="1407"/>
                  </a:lnTo>
                  <a:lnTo>
                    <a:pt x="368" y="1407"/>
                  </a:lnTo>
                  <a:lnTo>
                    <a:pt x="374" y="1410"/>
                  </a:lnTo>
                  <a:lnTo>
                    <a:pt x="382" y="1410"/>
                  </a:lnTo>
                  <a:lnTo>
                    <a:pt x="389" y="1410"/>
                  </a:lnTo>
                  <a:lnTo>
                    <a:pt x="397" y="1409"/>
                  </a:lnTo>
                  <a:lnTo>
                    <a:pt x="403" y="1406"/>
                  </a:lnTo>
                  <a:lnTo>
                    <a:pt x="407" y="1403"/>
                  </a:lnTo>
                  <a:lnTo>
                    <a:pt x="407" y="1397"/>
                  </a:lnTo>
                  <a:lnTo>
                    <a:pt x="406" y="1391"/>
                  </a:lnTo>
                  <a:lnTo>
                    <a:pt x="406" y="1391"/>
                  </a:lnTo>
                  <a:lnTo>
                    <a:pt x="392" y="1373"/>
                  </a:lnTo>
                  <a:lnTo>
                    <a:pt x="376" y="1351"/>
                  </a:lnTo>
                  <a:lnTo>
                    <a:pt x="356" y="1327"/>
                  </a:lnTo>
                  <a:lnTo>
                    <a:pt x="356" y="1327"/>
                  </a:lnTo>
                  <a:close/>
                  <a:moveTo>
                    <a:pt x="96" y="144"/>
                  </a:moveTo>
                  <a:lnTo>
                    <a:pt x="96" y="144"/>
                  </a:lnTo>
                  <a:lnTo>
                    <a:pt x="94" y="144"/>
                  </a:lnTo>
                  <a:lnTo>
                    <a:pt x="94" y="143"/>
                  </a:lnTo>
                  <a:lnTo>
                    <a:pt x="93" y="137"/>
                  </a:lnTo>
                  <a:lnTo>
                    <a:pt x="94" y="131"/>
                  </a:lnTo>
                  <a:lnTo>
                    <a:pt x="103" y="117"/>
                  </a:lnTo>
                  <a:lnTo>
                    <a:pt x="103" y="117"/>
                  </a:lnTo>
                  <a:lnTo>
                    <a:pt x="108" y="115"/>
                  </a:lnTo>
                  <a:lnTo>
                    <a:pt x="117" y="112"/>
                  </a:lnTo>
                  <a:lnTo>
                    <a:pt x="117" y="112"/>
                  </a:lnTo>
                  <a:lnTo>
                    <a:pt x="121" y="132"/>
                  </a:lnTo>
                  <a:lnTo>
                    <a:pt x="129" y="156"/>
                  </a:lnTo>
                  <a:lnTo>
                    <a:pt x="129" y="156"/>
                  </a:lnTo>
                  <a:lnTo>
                    <a:pt x="124" y="153"/>
                  </a:lnTo>
                  <a:lnTo>
                    <a:pt x="118" y="152"/>
                  </a:lnTo>
                  <a:lnTo>
                    <a:pt x="118" y="152"/>
                  </a:lnTo>
                  <a:lnTo>
                    <a:pt x="114" y="149"/>
                  </a:lnTo>
                  <a:lnTo>
                    <a:pt x="108" y="147"/>
                  </a:lnTo>
                  <a:lnTo>
                    <a:pt x="96" y="144"/>
                  </a:lnTo>
                  <a:lnTo>
                    <a:pt x="96" y="144"/>
                  </a:lnTo>
                  <a:close/>
                  <a:moveTo>
                    <a:pt x="129" y="531"/>
                  </a:moveTo>
                  <a:lnTo>
                    <a:pt x="129" y="531"/>
                  </a:lnTo>
                  <a:lnTo>
                    <a:pt x="133" y="521"/>
                  </a:lnTo>
                  <a:lnTo>
                    <a:pt x="135" y="510"/>
                  </a:lnTo>
                  <a:lnTo>
                    <a:pt x="135" y="500"/>
                  </a:lnTo>
                  <a:lnTo>
                    <a:pt x="133" y="491"/>
                  </a:lnTo>
                  <a:lnTo>
                    <a:pt x="130" y="477"/>
                  </a:lnTo>
                  <a:lnTo>
                    <a:pt x="129" y="472"/>
                  </a:lnTo>
                  <a:lnTo>
                    <a:pt x="168" y="468"/>
                  </a:lnTo>
                  <a:lnTo>
                    <a:pt x="168" y="468"/>
                  </a:lnTo>
                  <a:lnTo>
                    <a:pt x="171" y="476"/>
                  </a:lnTo>
                  <a:lnTo>
                    <a:pt x="173" y="486"/>
                  </a:lnTo>
                  <a:lnTo>
                    <a:pt x="174" y="512"/>
                  </a:lnTo>
                  <a:lnTo>
                    <a:pt x="176" y="544"/>
                  </a:lnTo>
                  <a:lnTo>
                    <a:pt x="176" y="544"/>
                  </a:lnTo>
                  <a:lnTo>
                    <a:pt x="170" y="545"/>
                  </a:lnTo>
                  <a:lnTo>
                    <a:pt x="155" y="545"/>
                  </a:lnTo>
                  <a:lnTo>
                    <a:pt x="147" y="545"/>
                  </a:lnTo>
                  <a:lnTo>
                    <a:pt x="140" y="542"/>
                  </a:lnTo>
                  <a:lnTo>
                    <a:pt x="133" y="538"/>
                  </a:lnTo>
                  <a:lnTo>
                    <a:pt x="130" y="535"/>
                  </a:lnTo>
                  <a:lnTo>
                    <a:pt x="129" y="531"/>
                  </a:lnTo>
                  <a:lnTo>
                    <a:pt x="129" y="5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grpSp>
      <p:grpSp>
        <p:nvGrpSpPr>
          <p:cNvPr id="44" name="グループ化 43">
            <a:extLst>
              <a:ext uri="{FF2B5EF4-FFF2-40B4-BE49-F238E27FC236}">
                <a16:creationId xmlns:a16="http://schemas.microsoft.com/office/drawing/2014/main" id="{F7E67749-CDA1-419E-99C9-AC15CF2BECEE}"/>
              </a:ext>
            </a:extLst>
          </p:cNvPr>
          <p:cNvGrpSpPr>
            <a:grpSpLocks noChangeAspect="1"/>
          </p:cNvGrpSpPr>
          <p:nvPr/>
        </p:nvGrpSpPr>
        <p:grpSpPr>
          <a:xfrm>
            <a:off x="1326513" y="4958533"/>
            <a:ext cx="919941" cy="1995259"/>
            <a:chOff x="6703757" y="5573713"/>
            <a:chExt cx="592138" cy="1284287"/>
          </a:xfrm>
          <a:solidFill>
            <a:schemeClr val="accent1">
              <a:lumMod val="50000"/>
            </a:schemeClr>
          </a:solidFill>
        </p:grpSpPr>
        <p:sp>
          <p:nvSpPr>
            <p:cNvPr id="45" name="Freeform 84">
              <a:extLst>
                <a:ext uri="{FF2B5EF4-FFF2-40B4-BE49-F238E27FC236}">
                  <a16:creationId xmlns:a16="http://schemas.microsoft.com/office/drawing/2014/main" id="{7F026B44-74CC-4470-925A-39F5A118C416}"/>
                </a:ext>
              </a:extLst>
            </p:cNvPr>
            <p:cNvSpPr>
              <a:spLocks noEditPoints="1"/>
            </p:cNvSpPr>
            <p:nvPr/>
          </p:nvSpPr>
          <p:spPr bwMode="auto">
            <a:xfrm>
              <a:off x="7135557" y="5613400"/>
              <a:ext cx="119063" cy="157163"/>
            </a:xfrm>
            <a:custGeom>
              <a:avLst/>
              <a:gdLst>
                <a:gd name="T0" fmla="*/ 24 w 150"/>
                <a:gd name="T1" fmla="*/ 41 h 198"/>
                <a:gd name="T2" fmla="*/ 21 w 150"/>
                <a:gd name="T3" fmla="*/ 74 h 198"/>
                <a:gd name="T4" fmla="*/ 24 w 150"/>
                <a:gd name="T5" fmla="*/ 96 h 198"/>
                <a:gd name="T6" fmla="*/ 19 w 150"/>
                <a:gd name="T7" fmla="*/ 110 h 198"/>
                <a:gd name="T8" fmla="*/ 12 w 150"/>
                <a:gd name="T9" fmla="*/ 137 h 198"/>
                <a:gd name="T10" fmla="*/ 13 w 150"/>
                <a:gd name="T11" fmla="*/ 146 h 198"/>
                <a:gd name="T12" fmla="*/ 12 w 150"/>
                <a:gd name="T13" fmla="*/ 146 h 198"/>
                <a:gd name="T14" fmla="*/ 9 w 150"/>
                <a:gd name="T15" fmla="*/ 152 h 198"/>
                <a:gd name="T16" fmla="*/ 7 w 150"/>
                <a:gd name="T17" fmla="*/ 154 h 198"/>
                <a:gd name="T18" fmla="*/ 6 w 150"/>
                <a:gd name="T19" fmla="*/ 160 h 198"/>
                <a:gd name="T20" fmla="*/ 4 w 150"/>
                <a:gd name="T21" fmla="*/ 160 h 198"/>
                <a:gd name="T22" fmla="*/ 3 w 150"/>
                <a:gd name="T23" fmla="*/ 166 h 198"/>
                <a:gd name="T24" fmla="*/ 0 w 150"/>
                <a:gd name="T25" fmla="*/ 168 h 198"/>
                <a:gd name="T26" fmla="*/ 0 w 150"/>
                <a:gd name="T27" fmla="*/ 171 h 198"/>
                <a:gd name="T28" fmla="*/ 1 w 150"/>
                <a:gd name="T29" fmla="*/ 174 h 198"/>
                <a:gd name="T30" fmla="*/ 6 w 150"/>
                <a:gd name="T31" fmla="*/ 181 h 198"/>
                <a:gd name="T32" fmla="*/ 10 w 150"/>
                <a:gd name="T33" fmla="*/ 189 h 198"/>
                <a:gd name="T34" fmla="*/ 16 w 150"/>
                <a:gd name="T35" fmla="*/ 196 h 198"/>
                <a:gd name="T36" fmla="*/ 27 w 150"/>
                <a:gd name="T37" fmla="*/ 198 h 198"/>
                <a:gd name="T38" fmla="*/ 41 w 150"/>
                <a:gd name="T39" fmla="*/ 195 h 198"/>
                <a:gd name="T40" fmla="*/ 47 w 150"/>
                <a:gd name="T41" fmla="*/ 196 h 198"/>
                <a:gd name="T42" fmla="*/ 47 w 150"/>
                <a:gd name="T43" fmla="*/ 195 h 198"/>
                <a:gd name="T44" fmla="*/ 48 w 150"/>
                <a:gd name="T45" fmla="*/ 193 h 198"/>
                <a:gd name="T46" fmla="*/ 51 w 150"/>
                <a:gd name="T47" fmla="*/ 189 h 198"/>
                <a:gd name="T48" fmla="*/ 53 w 150"/>
                <a:gd name="T49" fmla="*/ 186 h 198"/>
                <a:gd name="T50" fmla="*/ 54 w 150"/>
                <a:gd name="T51" fmla="*/ 181 h 198"/>
                <a:gd name="T52" fmla="*/ 56 w 150"/>
                <a:gd name="T53" fmla="*/ 178 h 198"/>
                <a:gd name="T54" fmla="*/ 57 w 150"/>
                <a:gd name="T55" fmla="*/ 175 h 198"/>
                <a:gd name="T56" fmla="*/ 59 w 150"/>
                <a:gd name="T57" fmla="*/ 172 h 198"/>
                <a:gd name="T58" fmla="*/ 60 w 150"/>
                <a:gd name="T59" fmla="*/ 169 h 198"/>
                <a:gd name="T60" fmla="*/ 74 w 150"/>
                <a:gd name="T61" fmla="*/ 162 h 198"/>
                <a:gd name="T62" fmla="*/ 85 w 150"/>
                <a:gd name="T63" fmla="*/ 143 h 198"/>
                <a:gd name="T64" fmla="*/ 104 w 150"/>
                <a:gd name="T65" fmla="*/ 127 h 198"/>
                <a:gd name="T66" fmla="*/ 125 w 150"/>
                <a:gd name="T67" fmla="*/ 115 h 198"/>
                <a:gd name="T68" fmla="*/ 144 w 150"/>
                <a:gd name="T69" fmla="*/ 95 h 198"/>
                <a:gd name="T70" fmla="*/ 150 w 150"/>
                <a:gd name="T71" fmla="*/ 69 h 198"/>
                <a:gd name="T72" fmla="*/ 142 w 150"/>
                <a:gd name="T73" fmla="*/ 33 h 198"/>
                <a:gd name="T74" fmla="*/ 115 w 150"/>
                <a:gd name="T75" fmla="*/ 7 h 198"/>
                <a:gd name="T76" fmla="*/ 91 w 150"/>
                <a:gd name="T77" fmla="*/ 0 h 198"/>
                <a:gd name="T78" fmla="*/ 54 w 150"/>
                <a:gd name="T79" fmla="*/ 7 h 198"/>
                <a:gd name="T80" fmla="*/ 27 w 150"/>
                <a:gd name="T81" fmla="*/ 34 h 198"/>
                <a:gd name="T82" fmla="*/ 18 w 150"/>
                <a:gd name="T83" fmla="*/ 142 h 198"/>
                <a:gd name="T84" fmla="*/ 18 w 150"/>
                <a:gd name="T85" fmla="*/ 136 h 198"/>
                <a:gd name="T86" fmla="*/ 26 w 150"/>
                <a:gd name="T87" fmla="*/ 113 h 198"/>
                <a:gd name="T88" fmla="*/ 30 w 150"/>
                <a:gd name="T89" fmla="*/ 90 h 198"/>
                <a:gd name="T90" fmla="*/ 27 w 150"/>
                <a:gd name="T91" fmla="*/ 72 h 198"/>
                <a:gd name="T92" fmla="*/ 33 w 150"/>
                <a:gd name="T93" fmla="*/ 37 h 198"/>
                <a:gd name="T94" fmla="*/ 47 w 150"/>
                <a:gd name="T95" fmla="*/ 19 h 198"/>
                <a:gd name="T96" fmla="*/ 78 w 150"/>
                <a:gd name="T97" fmla="*/ 6 h 198"/>
                <a:gd name="T98" fmla="*/ 112 w 150"/>
                <a:gd name="T99" fmla="*/ 12 h 198"/>
                <a:gd name="T100" fmla="*/ 131 w 150"/>
                <a:gd name="T101" fmla="*/ 27 h 198"/>
                <a:gd name="T102" fmla="*/ 144 w 150"/>
                <a:gd name="T103" fmla="*/ 57 h 198"/>
                <a:gd name="T104" fmla="*/ 137 w 150"/>
                <a:gd name="T105" fmla="*/ 92 h 198"/>
                <a:gd name="T106" fmla="*/ 121 w 150"/>
                <a:gd name="T107" fmla="*/ 110 h 198"/>
                <a:gd name="T108" fmla="*/ 101 w 150"/>
                <a:gd name="T109" fmla="*/ 122 h 198"/>
                <a:gd name="T110" fmla="*/ 85 w 150"/>
                <a:gd name="T111" fmla="*/ 133 h 198"/>
                <a:gd name="T112" fmla="*/ 69 w 150"/>
                <a:gd name="T113" fmla="*/ 155 h 198"/>
                <a:gd name="T114" fmla="*/ 60 w 150"/>
                <a:gd name="T115" fmla="*/ 163 h 198"/>
                <a:gd name="T116" fmla="*/ 32 w 150"/>
                <a:gd name="T117" fmla="*/ 14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0" h="198">
                  <a:moveTo>
                    <a:pt x="27" y="34"/>
                  </a:moveTo>
                  <a:lnTo>
                    <a:pt x="27" y="34"/>
                  </a:lnTo>
                  <a:lnTo>
                    <a:pt x="24" y="41"/>
                  </a:lnTo>
                  <a:lnTo>
                    <a:pt x="22" y="48"/>
                  </a:lnTo>
                  <a:lnTo>
                    <a:pt x="21" y="60"/>
                  </a:lnTo>
                  <a:lnTo>
                    <a:pt x="21" y="74"/>
                  </a:lnTo>
                  <a:lnTo>
                    <a:pt x="24" y="86"/>
                  </a:lnTo>
                  <a:lnTo>
                    <a:pt x="24" y="86"/>
                  </a:lnTo>
                  <a:lnTo>
                    <a:pt x="24" y="96"/>
                  </a:lnTo>
                  <a:lnTo>
                    <a:pt x="22" y="103"/>
                  </a:lnTo>
                  <a:lnTo>
                    <a:pt x="19" y="110"/>
                  </a:lnTo>
                  <a:lnTo>
                    <a:pt x="19" y="110"/>
                  </a:lnTo>
                  <a:lnTo>
                    <a:pt x="16" y="119"/>
                  </a:lnTo>
                  <a:lnTo>
                    <a:pt x="13" y="130"/>
                  </a:lnTo>
                  <a:lnTo>
                    <a:pt x="12" y="137"/>
                  </a:lnTo>
                  <a:lnTo>
                    <a:pt x="12" y="142"/>
                  </a:lnTo>
                  <a:lnTo>
                    <a:pt x="13" y="145"/>
                  </a:lnTo>
                  <a:lnTo>
                    <a:pt x="13" y="146"/>
                  </a:lnTo>
                  <a:lnTo>
                    <a:pt x="13" y="146"/>
                  </a:lnTo>
                  <a:lnTo>
                    <a:pt x="12" y="146"/>
                  </a:lnTo>
                  <a:lnTo>
                    <a:pt x="12" y="146"/>
                  </a:lnTo>
                  <a:lnTo>
                    <a:pt x="12" y="148"/>
                  </a:lnTo>
                  <a:lnTo>
                    <a:pt x="12" y="148"/>
                  </a:lnTo>
                  <a:lnTo>
                    <a:pt x="9" y="152"/>
                  </a:lnTo>
                  <a:lnTo>
                    <a:pt x="9" y="152"/>
                  </a:lnTo>
                  <a:lnTo>
                    <a:pt x="7" y="154"/>
                  </a:lnTo>
                  <a:lnTo>
                    <a:pt x="7" y="154"/>
                  </a:lnTo>
                  <a:lnTo>
                    <a:pt x="7" y="155"/>
                  </a:lnTo>
                  <a:lnTo>
                    <a:pt x="7" y="155"/>
                  </a:lnTo>
                  <a:lnTo>
                    <a:pt x="6" y="160"/>
                  </a:lnTo>
                  <a:lnTo>
                    <a:pt x="6" y="160"/>
                  </a:lnTo>
                  <a:lnTo>
                    <a:pt x="4" y="160"/>
                  </a:lnTo>
                  <a:lnTo>
                    <a:pt x="4" y="160"/>
                  </a:lnTo>
                  <a:lnTo>
                    <a:pt x="4" y="163"/>
                  </a:lnTo>
                  <a:lnTo>
                    <a:pt x="4" y="163"/>
                  </a:lnTo>
                  <a:lnTo>
                    <a:pt x="3" y="166"/>
                  </a:lnTo>
                  <a:lnTo>
                    <a:pt x="3" y="166"/>
                  </a:lnTo>
                  <a:lnTo>
                    <a:pt x="0" y="168"/>
                  </a:lnTo>
                  <a:lnTo>
                    <a:pt x="0" y="168"/>
                  </a:lnTo>
                  <a:lnTo>
                    <a:pt x="1" y="169"/>
                  </a:lnTo>
                  <a:lnTo>
                    <a:pt x="1" y="169"/>
                  </a:lnTo>
                  <a:lnTo>
                    <a:pt x="0" y="171"/>
                  </a:lnTo>
                  <a:lnTo>
                    <a:pt x="0" y="171"/>
                  </a:lnTo>
                  <a:lnTo>
                    <a:pt x="0" y="172"/>
                  </a:lnTo>
                  <a:lnTo>
                    <a:pt x="1" y="174"/>
                  </a:lnTo>
                  <a:lnTo>
                    <a:pt x="4" y="177"/>
                  </a:lnTo>
                  <a:lnTo>
                    <a:pt x="4" y="177"/>
                  </a:lnTo>
                  <a:lnTo>
                    <a:pt x="6" y="181"/>
                  </a:lnTo>
                  <a:lnTo>
                    <a:pt x="7" y="184"/>
                  </a:lnTo>
                  <a:lnTo>
                    <a:pt x="10" y="189"/>
                  </a:lnTo>
                  <a:lnTo>
                    <a:pt x="10" y="189"/>
                  </a:lnTo>
                  <a:lnTo>
                    <a:pt x="12" y="192"/>
                  </a:lnTo>
                  <a:lnTo>
                    <a:pt x="16" y="196"/>
                  </a:lnTo>
                  <a:lnTo>
                    <a:pt x="16" y="196"/>
                  </a:lnTo>
                  <a:lnTo>
                    <a:pt x="22" y="198"/>
                  </a:lnTo>
                  <a:lnTo>
                    <a:pt x="27" y="198"/>
                  </a:lnTo>
                  <a:lnTo>
                    <a:pt x="27" y="198"/>
                  </a:lnTo>
                  <a:lnTo>
                    <a:pt x="32" y="198"/>
                  </a:lnTo>
                  <a:lnTo>
                    <a:pt x="35" y="196"/>
                  </a:lnTo>
                  <a:lnTo>
                    <a:pt x="41" y="195"/>
                  </a:lnTo>
                  <a:lnTo>
                    <a:pt x="41" y="195"/>
                  </a:lnTo>
                  <a:lnTo>
                    <a:pt x="45" y="196"/>
                  </a:lnTo>
                  <a:lnTo>
                    <a:pt x="47" y="196"/>
                  </a:lnTo>
                  <a:lnTo>
                    <a:pt x="47" y="196"/>
                  </a:lnTo>
                  <a:lnTo>
                    <a:pt x="47" y="195"/>
                  </a:lnTo>
                  <a:lnTo>
                    <a:pt x="47" y="195"/>
                  </a:lnTo>
                  <a:lnTo>
                    <a:pt x="48" y="195"/>
                  </a:lnTo>
                  <a:lnTo>
                    <a:pt x="48" y="195"/>
                  </a:lnTo>
                  <a:lnTo>
                    <a:pt x="48" y="193"/>
                  </a:lnTo>
                  <a:lnTo>
                    <a:pt x="48" y="193"/>
                  </a:lnTo>
                  <a:lnTo>
                    <a:pt x="51" y="189"/>
                  </a:lnTo>
                  <a:lnTo>
                    <a:pt x="51" y="189"/>
                  </a:lnTo>
                  <a:lnTo>
                    <a:pt x="53" y="187"/>
                  </a:lnTo>
                  <a:lnTo>
                    <a:pt x="53" y="187"/>
                  </a:lnTo>
                  <a:lnTo>
                    <a:pt x="53" y="186"/>
                  </a:lnTo>
                  <a:lnTo>
                    <a:pt x="53" y="186"/>
                  </a:lnTo>
                  <a:lnTo>
                    <a:pt x="54" y="181"/>
                  </a:lnTo>
                  <a:lnTo>
                    <a:pt x="54" y="181"/>
                  </a:lnTo>
                  <a:lnTo>
                    <a:pt x="56" y="181"/>
                  </a:lnTo>
                  <a:lnTo>
                    <a:pt x="56" y="181"/>
                  </a:lnTo>
                  <a:lnTo>
                    <a:pt x="56" y="178"/>
                  </a:lnTo>
                  <a:lnTo>
                    <a:pt x="56" y="178"/>
                  </a:lnTo>
                  <a:lnTo>
                    <a:pt x="57" y="175"/>
                  </a:lnTo>
                  <a:lnTo>
                    <a:pt x="57" y="175"/>
                  </a:lnTo>
                  <a:lnTo>
                    <a:pt x="60" y="174"/>
                  </a:lnTo>
                  <a:lnTo>
                    <a:pt x="60" y="174"/>
                  </a:lnTo>
                  <a:lnTo>
                    <a:pt x="59" y="172"/>
                  </a:lnTo>
                  <a:lnTo>
                    <a:pt x="59" y="172"/>
                  </a:lnTo>
                  <a:lnTo>
                    <a:pt x="60" y="169"/>
                  </a:lnTo>
                  <a:lnTo>
                    <a:pt x="60" y="169"/>
                  </a:lnTo>
                  <a:lnTo>
                    <a:pt x="65" y="168"/>
                  </a:lnTo>
                  <a:lnTo>
                    <a:pt x="68" y="166"/>
                  </a:lnTo>
                  <a:lnTo>
                    <a:pt x="74" y="162"/>
                  </a:lnTo>
                  <a:lnTo>
                    <a:pt x="80" y="152"/>
                  </a:lnTo>
                  <a:lnTo>
                    <a:pt x="85" y="143"/>
                  </a:lnTo>
                  <a:lnTo>
                    <a:pt x="85" y="143"/>
                  </a:lnTo>
                  <a:lnTo>
                    <a:pt x="89" y="137"/>
                  </a:lnTo>
                  <a:lnTo>
                    <a:pt x="95" y="133"/>
                  </a:lnTo>
                  <a:lnTo>
                    <a:pt x="104" y="127"/>
                  </a:lnTo>
                  <a:lnTo>
                    <a:pt x="104" y="127"/>
                  </a:lnTo>
                  <a:lnTo>
                    <a:pt x="115" y="122"/>
                  </a:lnTo>
                  <a:lnTo>
                    <a:pt x="125" y="115"/>
                  </a:lnTo>
                  <a:lnTo>
                    <a:pt x="136" y="106"/>
                  </a:lnTo>
                  <a:lnTo>
                    <a:pt x="139" y="101"/>
                  </a:lnTo>
                  <a:lnTo>
                    <a:pt x="144" y="95"/>
                  </a:lnTo>
                  <a:lnTo>
                    <a:pt x="144" y="95"/>
                  </a:lnTo>
                  <a:lnTo>
                    <a:pt x="148" y="83"/>
                  </a:lnTo>
                  <a:lnTo>
                    <a:pt x="150" y="69"/>
                  </a:lnTo>
                  <a:lnTo>
                    <a:pt x="150" y="57"/>
                  </a:lnTo>
                  <a:lnTo>
                    <a:pt x="148" y="45"/>
                  </a:lnTo>
                  <a:lnTo>
                    <a:pt x="142" y="33"/>
                  </a:lnTo>
                  <a:lnTo>
                    <a:pt x="136" y="22"/>
                  </a:lnTo>
                  <a:lnTo>
                    <a:pt x="127" y="13"/>
                  </a:lnTo>
                  <a:lnTo>
                    <a:pt x="115" y="7"/>
                  </a:lnTo>
                  <a:lnTo>
                    <a:pt x="115" y="7"/>
                  </a:lnTo>
                  <a:lnTo>
                    <a:pt x="103" y="1"/>
                  </a:lnTo>
                  <a:lnTo>
                    <a:pt x="91" y="0"/>
                  </a:lnTo>
                  <a:lnTo>
                    <a:pt x="77" y="0"/>
                  </a:lnTo>
                  <a:lnTo>
                    <a:pt x="65" y="3"/>
                  </a:lnTo>
                  <a:lnTo>
                    <a:pt x="54" y="7"/>
                  </a:lnTo>
                  <a:lnTo>
                    <a:pt x="44" y="15"/>
                  </a:lnTo>
                  <a:lnTo>
                    <a:pt x="35" y="24"/>
                  </a:lnTo>
                  <a:lnTo>
                    <a:pt x="27" y="34"/>
                  </a:lnTo>
                  <a:lnTo>
                    <a:pt x="27" y="34"/>
                  </a:lnTo>
                  <a:close/>
                  <a:moveTo>
                    <a:pt x="29" y="146"/>
                  </a:moveTo>
                  <a:lnTo>
                    <a:pt x="18" y="142"/>
                  </a:lnTo>
                  <a:lnTo>
                    <a:pt x="19" y="142"/>
                  </a:lnTo>
                  <a:lnTo>
                    <a:pt x="19" y="142"/>
                  </a:lnTo>
                  <a:lnTo>
                    <a:pt x="18" y="136"/>
                  </a:lnTo>
                  <a:lnTo>
                    <a:pt x="19" y="130"/>
                  </a:lnTo>
                  <a:lnTo>
                    <a:pt x="26" y="113"/>
                  </a:lnTo>
                  <a:lnTo>
                    <a:pt x="26" y="113"/>
                  </a:lnTo>
                  <a:lnTo>
                    <a:pt x="29" y="104"/>
                  </a:lnTo>
                  <a:lnTo>
                    <a:pt x="30" y="96"/>
                  </a:lnTo>
                  <a:lnTo>
                    <a:pt x="30" y="90"/>
                  </a:lnTo>
                  <a:lnTo>
                    <a:pt x="30" y="84"/>
                  </a:lnTo>
                  <a:lnTo>
                    <a:pt x="30" y="84"/>
                  </a:lnTo>
                  <a:lnTo>
                    <a:pt x="27" y="72"/>
                  </a:lnTo>
                  <a:lnTo>
                    <a:pt x="27" y="62"/>
                  </a:lnTo>
                  <a:lnTo>
                    <a:pt x="29" y="50"/>
                  </a:lnTo>
                  <a:lnTo>
                    <a:pt x="33" y="37"/>
                  </a:lnTo>
                  <a:lnTo>
                    <a:pt x="33" y="37"/>
                  </a:lnTo>
                  <a:lnTo>
                    <a:pt x="39" y="27"/>
                  </a:lnTo>
                  <a:lnTo>
                    <a:pt x="47" y="19"/>
                  </a:lnTo>
                  <a:lnTo>
                    <a:pt x="57" y="12"/>
                  </a:lnTo>
                  <a:lnTo>
                    <a:pt x="68" y="9"/>
                  </a:lnTo>
                  <a:lnTo>
                    <a:pt x="78" y="6"/>
                  </a:lnTo>
                  <a:lnTo>
                    <a:pt x="89" y="6"/>
                  </a:lnTo>
                  <a:lnTo>
                    <a:pt x="101" y="7"/>
                  </a:lnTo>
                  <a:lnTo>
                    <a:pt x="112" y="12"/>
                  </a:lnTo>
                  <a:lnTo>
                    <a:pt x="112" y="12"/>
                  </a:lnTo>
                  <a:lnTo>
                    <a:pt x="122" y="18"/>
                  </a:lnTo>
                  <a:lnTo>
                    <a:pt x="131" y="27"/>
                  </a:lnTo>
                  <a:lnTo>
                    <a:pt x="137" y="36"/>
                  </a:lnTo>
                  <a:lnTo>
                    <a:pt x="142" y="47"/>
                  </a:lnTo>
                  <a:lnTo>
                    <a:pt x="144" y="57"/>
                  </a:lnTo>
                  <a:lnTo>
                    <a:pt x="144" y="69"/>
                  </a:lnTo>
                  <a:lnTo>
                    <a:pt x="142" y="80"/>
                  </a:lnTo>
                  <a:lnTo>
                    <a:pt x="137" y="92"/>
                  </a:lnTo>
                  <a:lnTo>
                    <a:pt x="137" y="92"/>
                  </a:lnTo>
                  <a:lnTo>
                    <a:pt x="130" y="103"/>
                  </a:lnTo>
                  <a:lnTo>
                    <a:pt x="121" y="110"/>
                  </a:lnTo>
                  <a:lnTo>
                    <a:pt x="112" y="116"/>
                  </a:lnTo>
                  <a:lnTo>
                    <a:pt x="101" y="122"/>
                  </a:lnTo>
                  <a:lnTo>
                    <a:pt x="101" y="122"/>
                  </a:lnTo>
                  <a:lnTo>
                    <a:pt x="97" y="124"/>
                  </a:lnTo>
                  <a:lnTo>
                    <a:pt x="91" y="128"/>
                  </a:lnTo>
                  <a:lnTo>
                    <a:pt x="85" y="133"/>
                  </a:lnTo>
                  <a:lnTo>
                    <a:pt x="80" y="140"/>
                  </a:lnTo>
                  <a:lnTo>
                    <a:pt x="80" y="140"/>
                  </a:lnTo>
                  <a:lnTo>
                    <a:pt x="69" y="155"/>
                  </a:lnTo>
                  <a:lnTo>
                    <a:pt x="65" y="162"/>
                  </a:lnTo>
                  <a:lnTo>
                    <a:pt x="60" y="163"/>
                  </a:lnTo>
                  <a:lnTo>
                    <a:pt x="60" y="163"/>
                  </a:lnTo>
                  <a:lnTo>
                    <a:pt x="50" y="159"/>
                  </a:lnTo>
                  <a:lnTo>
                    <a:pt x="47" y="157"/>
                  </a:lnTo>
                  <a:lnTo>
                    <a:pt x="32" y="148"/>
                  </a:lnTo>
                  <a:lnTo>
                    <a:pt x="29"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46" name="Freeform 85">
              <a:extLst>
                <a:ext uri="{FF2B5EF4-FFF2-40B4-BE49-F238E27FC236}">
                  <a16:creationId xmlns:a16="http://schemas.microsoft.com/office/drawing/2014/main" id="{CB72AADF-985B-4922-A6A4-11224708BC62}"/>
                </a:ext>
              </a:extLst>
            </p:cNvPr>
            <p:cNvSpPr>
              <a:spLocks noEditPoints="1"/>
            </p:cNvSpPr>
            <p:nvPr/>
          </p:nvSpPr>
          <p:spPr bwMode="auto">
            <a:xfrm>
              <a:off x="7135557" y="5613400"/>
              <a:ext cx="122238" cy="158750"/>
            </a:xfrm>
            <a:custGeom>
              <a:avLst/>
              <a:gdLst>
                <a:gd name="T0" fmla="*/ 23 w 155"/>
                <a:gd name="T1" fmla="*/ 88 h 201"/>
                <a:gd name="T2" fmla="*/ 12 w 155"/>
                <a:gd name="T3" fmla="*/ 144 h 201"/>
                <a:gd name="T4" fmla="*/ 12 w 155"/>
                <a:gd name="T5" fmla="*/ 148 h 201"/>
                <a:gd name="T6" fmla="*/ 11 w 155"/>
                <a:gd name="T7" fmla="*/ 154 h 201"/>
                <a:gd name="T8" fmla="*/ 9 w 155"/>
                <a:gd name="T9" fmla="*/ 159 h 201"/>
                <a:gd name="T10" fmla="*/ 5 w 155"/>
                <a:gd name="T11" fmla="*/ 162 h 201"/>
                <a:gd name="T12" fmla="*/ 5 w 155"/>
                <a:gd name="T13" fmla="*/ 168 h 201"/>
                <a:gd name="T14" fmla="*/ 2 w 155"/>
                <a:gd name="T15" fmla="*/ 173 h 201"/>
                <a:gd name="T16" fmla="*/ 0 w 155"/>
                <a:gd name="T17" fmla="*/ 176 h 201"/>
                <a:gd name="T18" fmla="*/ 11 w 155"/>
                <a:gd name="T19" fmla="*/ 191 h 201"/>
                <a:gd name="T20" fmla="*/ 29 w 155"/>
                <a:gd name="T21" fmla="*/ 200 h 201"/>
                <a:gd name="T22" fmla="*/ 41 w 155"/>
                <a:gd name="T23" fmla="*/ 198 h 201"/>
                <a:gd name="T24" fmla="*/ 49 w 155"/>
                <a:gd name="T25" fmla="*/ 200 h 201"/>
                <a:gd name="T26" fmla="*/ 50 w 155"/>
                <a:gd name="T27" fmla="*/ 195 h 201"/>
                <a:gd name="T28" fmla="*/ 56 w 155"/>
                <a:gd name="T29" fmla="*/ 191 h 201"/>
                <a:gd name="T30" fmla="*/ 56 w 155"/>
                <a:gd name="T31" fmla="*/ 185 h 201"/>
                <a:gd name="T32" fmla="*/ 59 w 155"/>
                <a:gd name="T33" fmla="*/ 180 h 201"/>
                <a:gd name="T34" fmla="*/ 64 w 155"/>
                <a:gd name="T35" fmla="*/ 177 h 201"/>
                <a:gd name="T36" fmla="*/ 62 w 155"/>
                <a:gd name="T37" fmla="*/ 171 h 201"/>
                <a:gd name="T38" fmla="*/ 93 w 155"/>
                <a:gd name="T39" fmla="*/ 141 h 201"/>
                <a:gd name="T40" fmla="*/ 150 w 155"/>
                <a:gd name="T41" fmla="*/ 89 h 201"/>
                <a:gd name="T42" fmla="*/ 133 w 155"/>
                <a:gd name="T43" fmla="*/ 18 h 201"/>
                <a:gd name="T44" fmla="*/ 70 w 155"/>
                <a:gd name="T45" fmla="*/ 2 h 201"/>
                <a:gd name="T46" fmla="*/ 35 w 155"/>
                <a:gd name="T47" fmla="*/ 29 h 201"/>
                <a:gd name="T48" fmla="*/ 109 w 155"/>
                <a:gd name="T49" fmla="*/ 6 h 201"/>
                <a:gd name="T50" fmla="*/ 150 w 155"/>
                <a:gd name="T51" fmla="*/ 67 h 201"/>
                <a:gd name="T52" fmla="*/ 105 w 155"/>
                <a:gd name="T53" fmla="*/ 127 h 201"/>
                <a:gd name="T54" fmla="*/ 62 w 155"/>
                <a:gd name="T55" fmla="*/ 170 h 201"/>
                <a:gd name="T56" fmla="*/ 61 w 155"/>
                <a:gd name="T57" fmla="*/ 176 h 201"/>
                <a:gd name="T58" fmla="*/ 58 w 155"/>
                <a:gd name="T59" fmla="*/ 183 h 201"/>
                <a:gd name="T60" fmla="*/ 53 w 155"/>
                <a:gd name="T61" fmla="*/ 189 h 201"/>
                <a:gd name="T62" fmla="*/ 49 w 155"/>
                <a:gd name="T63" fmla="*/ 195 h 201"/>
                <a:gd name="T64" fmla="*/ 47 w 155"/>
                <a:gd name="T65" fmla="*/ 197 h 201"/>
                <a:gd name="T66" fmla="*/ 46 w 155"/>
                <a:gd name="T67" fmla="*/ 197 h 201"/>
                <a:gd name="T68" fmla="*/ 29 w 155"/>
                <a:gd name="T69" fmla="*/ 197 h 201"/>
                <a:gd name="T70" fmla="*/ 14 w 155"/>
                <a:gd name="T71" fmla="*/ 189 h 201"/>
                <a:gd name="T72" fmla="*/ 5 w 155"/>
                <a:gd name="T73" fmla="*/ 174 h 201"/>
                <a:gd name="T74" fmla="*/ 3 w 155"/>
                <a:gd name="T75" fmla="*/ 174 h 201"/>
                <a:gd name="T76" fmla="*/ 3 w 155"/>
                <a:gd name="T77" fmla="*/ 170 h 201"/>
                <a:gd name="T78" fmla="*/ 8 w 155"/>
                <a:gd name="T79" fmla="*/ 164 h 201"/>
                <a:gd name="T80" fmla="*/ 12 w 155"/>
                <a:gd name="T81" fmla="*/ 157 h 201"/>
                <a:gd name="T82" fmla="*/ 12 w 155"/>
                <a:gd name="T83" fmla="*/ 156 h 201"/>
                <a:gd name="T84" fmla="*/ 15 w 155"/>
                <a:gd name="T85" fmla="*/ 150 h 201"/>
                <a:gd name="T86" fmla="*/ 15 w 155"/>
                <a:gd name="T87" fmla="*/ 139 h 201"/>
                <a:gd name="T88" fmla="*/ 26 w 155"/>
                <a:gd name="T89" fmla="*/ 76 h 201"/>
                <a:gd name="T90" fmla="*/ 20 w 155"/>
                <a:gd name="T91" fmla="*/ 144 h 201"/>
                <a:gd name="T92" fmla="*/ 29 w 155"/>
                <a:gd name="T93" fmla="*/ 115 h 201"/>
                <a:gd name="T94" fmla="*/ 32 w 155"/>
                <a:gd name="T95" fmla="*/ 52 h 201"/>
                <a:gd name="T96" fmla="*/ 79 w 155"/>
                <a:gd name="T97" fmla="*/ 9 h 201"/>
                <a:gd name="T98" fmla="*/ 139 w 155"/>
                <a:gd name="T99" fmla="*/ 44 h 201"/>
                <a:gd name="T100" fmla="*/ 112 w 155"/>
                <a:gd name="T101" fmla="*/ 117 h 201"/>
                <a:gd name="T102" fmla="*/ 67 w 155"/>
                <a:gd name="T103" fmla="*/ 162 h 201"/>
                <a:gd name="T104" fmla="*/ 31 w 155"/>
                <a:gd name="T105" fmla="*/ 148 h 201"/>
                <a:gd name="T106" fmla="*/ 65 w 155"/>
                <a:gd name="T107" fmla="*/ 167 h 201"/>
                <a:gd name="T108" fmla="*/ 103 w 155"/>
                <a:gd name="T109" fmla="*/ 126 h 201"/>
                <a:gd name="T110" fmla="*/ 146 w 155"/>
                <a:gd name="T111" fmla="*/ 50 h 201"/>
                <a:gd name="T112" fmla="*/ 87 w 155"/>
                <a:gd name="T113" fmla="*/ 6 h 201"/>
                <a:gd name="T114" fmla="*/ 34 w 155"/>
                <a:gd name="T115" fmla="*/ 38 h 201"/>
                <a:gd name="T116" fmla="*/ 29 w 155"/>
                <a:gd name="T117" fmla="*/ 105 h 201"/>
                <a:gd name="T118" fmla="*/ 20 w 155"/>
                <a:gd name="T119" fmla="*/ 14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 h="201">
                  <a:moveTo>
                    <a:pt x="29" y="36"/>
                  </a:moveTo>
                  <a:lnTo>
                    <a:pt x="28" y="35"/>
                  </a:lnTo>
                  <a:lnTo>
                    <a:pt x="28" y="35"/>
                  </a:lnTo>
                  <a:lnTo>
                    <a:pt x="24" y="43"/>
                  </a:lnTo>
                  <a:lnTo>
                    <a:pt x="23" y="50"/>
                  </a:lnTo>
                  <a:lnTo>
                    <a:pt x="21" y="64"/>
                  </a:lnTo>
                  <a:lnTo>
                    <a:pt x="21" y="64"/>
                  </a:lnTo>
                  <a:lnTo>
                    <a:pt x="21" y="76"/>
                  </a:lnTo>
                  <a:lnTo>
                    <a:pt x="23" y="88"/>
                  </a:lnTo>
                  <a:lnTo>
                    <a:pt x="23" y="88"/>
                  </a:lnTo>
                  <a:lnTo>
                    <a:pt x="24" y="95"/>
                  </a:lnTo>
                  <a:lnTo>
                    <a:pt x="24" y="95"/>
                  </a:lnTo>
                  <a:lnTo>
                    <a:pt x="23" y="103"/>
                  </a:lnTo>
                  <a:lnTo>
                    <a:pt x="20" y="112"/>
                  </a:lnTo>
                  <a:lnTo>
                    <a:pt x="20" y="112"/>
                  </a:lnTo>
                  <a:lnTo>
                    <a:pt x="14" y="126"/>
                  </a:lnTo>
                  <a:lnTo>
                    <a:pt x="12" y="132"/>
                  </a:lnTo>
                  <a:lnTo>
                    <a:pt x="12" y="139"/>
                  </a:lnTo>
                  <a:lnTo>
                    <a:pt x="12" y="139"/>
                  </a:lnTo>
                  <a:lnTo>
                    <a:pt x="12" y="144"/>
                  </a:lnTo>
                  <a:lnTo>
                    <a:pt x="14" y="147"/>
                  </a:lnTo>
                  <a:lnTo>
                    <a:pt x="15" y="147"/>
                  </a:lnTo>
                  <a:lnTo>
                    <a:pt x="14" y="145"/>
                  </a:lnTo>
                  <a:lnTo>
                    <a:pt x="14" y="147"/>
                  </a:lnTo>
                  <a:lnTo>
                    <a:pt x="15" y="148"/>
                  </a:lnTo>
                  <a:lnTo>
                    <a:pt x="15" y="145"/>
                  </a:lnTo>
                  <a:lnTo>
                    <a:pt x="15" y="145"/>
                  </a:lnTo>
                  <a:lnTo>
                    <a:pt x="15" y="145"/>
                  </a:lnTo>
                  <a:lnTo>
                    <a:pt x="12" y="147"/>
                  </a:lnTo>
                  <a:lnTo>
                    <a:pt x="12" y="148"/>
                  </a:lnTo>
                  <a:lnTo>
                    <a:pt x="12" y="148"/>
                  </a:lnTo>
                  <a:lnTo>
                    <a:pt x="12" y="148"/>
                  </a:lnTo>
                  <a:lnTo>
                    <a:pt x="11" y="150"/>
                  </a:lnTo>
                  <a:lnTo>
                    <a:pt x="11" y="150"/>
                  </a:lnTo>
                  <a:lnTo>
                    <a:pt x="12" y="151"/>
                  </a:lnTo>
                  <a:lnTo>
                    <a:pt x="14" y="150"/>
                  </a:lnTo>
                  <a:lnTo>
                    <a:pt x="12" y="150"/>
                  </a:lnTo>
                  <a:lnTo>
                    <a:pt x="12" y="150"/>
                  </a:lnTo>
                  <a:lnTo>
                    <a:pt x="9" y="154"/>
                  </a:lnTo>
                  <a:lnTo>
                    <a:pt x="11" y="154"/>
                  </a:lnTo>
                  <a:lnTo>
                    <a:pt x="12" y="153"/>
                  </a:lnTo>
                  <a:lnTo>
                    <a:pt x="11" y="153"/>
                  </a:lnTo>
                  <a:lnTo>
                    <a:pt x="11" y="153"/>
                  </a:lnTo>
                  <a:lnTo>
                    <a:pt x="9" y="153"/>
                  </a:lnTo>
                  <a:lnTo>
                    <a:pt x="8" y="154"/>
                  </a:lnTo>
                  <a:lnTo>
                    <a:pt x="8" y="154"/>
                  </a:lnTo>
                  <a:lnTo>
                    <a:pt x="8" y="154"/>
                  </a:lnTo>
                  <a:lnTo>
                    <a:pt x="8" y="156"/>
                  </a:lnTo>
                  <a:lnTo>
                    <a:pt x="8" y="156"/>
                  </a:lnTo>
                  <a:lnTo>
                    <a:pt x="9" y="159"/>
                  </a:lnTo>
                  <a:lnTo>
                    <a:pt x="9" y="157"/>
                  </a:lnTo>
                  <a:lnTo>
                    <a:pt x="8" y="157"/>
                  </a:lnTo>
                  <a:lnTo>
                    <a:pt x="8" y="157"/>
                  </a:lnTo>
                  <a:lnTo>
                    <a:pt x="6" y="161"/>
                  </a:lnTo>
                  <a:lnTo>
                    <a:pt x="8" y="162"/>
                  </a:lnTo>
                  <a:lnTo>
                    <a:pt x="8" y="161"/>
                  </a:lnTo>
                  <a:lnTo>
                    <a:pt x="8" y="161"/>
                  </a:lnTo>
                  <a:lnTo>
                    <a:pt x="8" y="161"/>
                  </a:lnTo>
                  <a:lnTo>
                    <a:pt x="6" y="161"/>
                  </a:lnTo>
                  <a:lnTo>
                    <a:pt x="5" y="162"/>
                  </a:lnTo>
                  <a:lnTo>
                    <a:pt x="5" y="162"/>
                  </a:lnTo>
                  <a:lnTo>
                    <a:pt x="5" y="162"/>
                  </a:lnTo>
                  <a:lnTo>
                    <a:pt x="5" y="164"/>
                  </a:lnTo>
                  <a:lnTo>
                    <a:pt x="5" y="164"/>
                  </a:lnTo>
                  <a:lnTo>
                    <a:pt x="5" y="165"/>
                  </a:lnTo>
                  <a:lnTo>
                    <a:pt x="6" y="165"/>
                  </a:lnTo>
                  <a:lnTo>
                    <a:pt x="5" y="164"/>
                  </a:lnTo>
                  <a:lnTo>
                    <a:pt x="5" y="164"/>
                  </a:lnTo>
                  <a:lnTo>
                    <a:pt x="3" y="168"/>
                  </a:lnTo>
                  <a:lnTo>
                    <a:pt x="5" y="168"/>
                  </a:lnTo>
                  <a:lnTo>
                    <a:pt x="5" y="167"/>
                  </a:lnTo>
                  <a:lnTo>
                    <a:pt x="5" y="167"/>
                  </a:lnTo>
                  <a:lnTo>
                    <a:pt x="5" y="167"/>
                  </a:lnTo>
                  <a:lnTo>
                    <a:pt x="2" y="167"/>
                  </a:lnTo>
                  <a:lnTo>
                    <a:pt x="0" y="168"/>
                  </a:lnTo>
                  <a:lnTo>
                    <a:pt x="2" y="168"/>
                  </a:lnTo>
                  <a:lnTo>
                    <a:pt x="2" y="168"/>
                  </a:lnTo>
                  <a:lnTo>
                    <a:pt x="0" y="170"/>
                  </a:lnTo>
                  <a:lnTo>
                    <a:pt x="0" y="170"/>
                  </a:lnTo>
                  <a:lnTo>
                    <a:pt x="2" y="173"/>
                  </a:lnTo>
                  <a:lnTo>
                    <a:pt x="3" y="171"/>
                  </a:lnTo>
                  <a:lnTo>
                    <a:pt x="2" y="171"/>
                  </a:lnTo>
                  <a:lnTo>
                    <a:pt x="2" y="171"/>
                  </a:lnTo>
                  <a:lnTo>
                    <a:pt x="0" y="173"/>
                  </a:lnTo>
                  <a:lnTo>
                    <a:pt x="0" y="173"/>
                  </a:lnTo>
                  <a:lnTo>
                    <a:pt x="0" y="173"/>
                  </a:lnTo>
                  <a:lnTo>
                    <a:pt x="0" y="174"/>
                  </a:lnTo>
                  <a:lnTo>
                    <a:pt x="0" y="174"/>
                  </a:lnTo>
                  <a:lnTo>
                    <a:pt x="0" y="176"/>
                  </a:lnTo>
                  <a:lnTo>
                    <a:pt x="0" y="176"/>
                  </a:lnTo>
                  <a:lnTo>
                    <a:pt x="5" y="180"/>
                  </a:lnTo>
                  <a:lnTo>
                    <a:pt x="6" y="179"/>
                  </a:lnTo>
                  <a:lnTo>
                    <a:pt x="5" y="179"/>
                  </a:lnTo>
                  <a:lnTo>
                    <a:pt x="5" y="179"/>
                  </a:lnTo>
                  <a:lnTo>
                    <a:pt x="6" y="183"/>
                  </a:lnTo>
                  <a:lnTo>
                    <a:pt x="6" y="183"/>
                  </a:lnTo>
                  <a:lnTo>
                    <a:pt x="8" y="188"/>
                  </a:lnTo>
                  <a:lnTo>
                    <a:pt x="11" y="191"/>
                  </a:lnTo>
                  <a:lnTo>
                    <a:pt x="12" y="191"/>
                  </a:lnTo>
                  <a:lnTo>
                    <a:pt x="11" y="191"/>
                  </a:lnTo>
                  <a:lnTo>
                    <a:pt x="11" y="191"/>
                  </a:lnTo>
                  <a:lnTo>
                    <a:pt x="12" y="195"/>
                  </a:lnTo>
                  <a:lnTo>
                    <a:pt x="12" y="195"/>
                  </a:lnTo>
                  <a:lnTo>
                    <a:pt x="18" y="200"/>
                  </a:lnTo>
                  <a:lnTo>
                    <a:pt x="18" y="200"/>
                  </a:lnTo>
                  <a:lnTo>
                    <a:pt x="23" y="201"/>
                  </a:lnTo>
                  <a:lnTo>
                    <a:pt x="26" y="201"/>
                  </a:lnTo>
                  <a:lnTo>
                    <a:pt x="26" y="201"/>
                  </a:lnTo>
                  <a:lnTo>
                    <a:pt x="31" y="201"/>
                  </a:lnTo>
                  <a:lnTo>
                    <a:pt x="29" y="200"/>
                  </a:lnTo>
                  <a:lnTo>
                    <a:pt x="29" y="201"/>
                  </a:lnTo>
                  <a:lnTo>
                    <a:pt x="29" y="201"/>
                  </a:lnTo>
                  <a:lnTo>
                    <a:pt x="32" y="201"/>
                  </a:lnTo>
                  <a:lnTo>
                    <a:pt x="32" y="201"/>
                  </a:lnTo>
                  <a:lnTo>
                    <a:pt x="38" y="200"/>
                  </a:lnTo>
                  <a:lnTo>
                    <a:pt x="38" y="200"/>
                  </a:lnTo>
                  <a:lnTo>
                    <a:pt x="43" y="198"/>
                  </a:lnTo>
                  <a:lnTo>
                    <a:pt x="43" y="197"/>
                  </a:lnTo>
                  <a:lnTo>
                    <a:pt x="41" y="198"/>
                  </a:lnTo>
                  <a:lnTo>
                    <a:pt x="41" y="198"/>
                  </a:lnTo>
                  <a:lnTo>
                    <a:pt x="44" y="200"/>
                  </a:lnTo>
                  <a:lnTo>
                    <a:pt x="44" y="200"/>
                  </a:lnTo>
                  <a:lnTo>
                    <a:pt x="47" y="200"/>
                  </a:lnTo>
                  <a:lnTo>
                    <a:pt x="47" y="200"/>
                  </a:lnTo>
                  <a:lnTo>
                    <a:pt x="49" y="200"/>
                  </a:lnTo>
                  <a:lnTo>
                    <a:pt x="50" y="198"/>
                  </a:lnTo>
                  <a:lnTo>
                    <a:pt x="50" y="198"/>
                  </a:lnTo>
                  <a:lnTo>
                    <a:pt x="50" y="198"/>
                  </a:lnTo>
                  <a:lnTo>
                    <a:pt x="49" y="197"/>
                  </a:lnTo>
                  <a:lnTo>
                    <a:pt x="49" y="200"/>
                  </a:lnTo>
                  <a:lnTo>
                    <a:pt x="49" y="200"/>
                  </a:lnTo>
                  <a:lnTo>
                    <a:pt x="49" y="200"/>
                  </a:lnTo>
                  <a:lnTo>
                    <a:pt x="52" y="198"/>
                  </a:lnTo>
                  <a:lnTo>
                    <a:pt x="52" y="197"/>
                  </a:lnTo>
                  <a:lnTo>
                    <a:pt x="52" y="197"/>
                  </a:lnTo>
                  <a:lnTo>
                    <a:pt x="52" y="197"/>
                  </a:lnTo>
                  <a:lnTo>
                    <a:pt x="53" y="195"/>
                  </a:lnTo>
                  <a:lnTo>
                    <a:pt x="53" y="195"/>
                  </a:lnTo>
                  <a:lnTo>
                    <a:pt x="52" y="194"/>
                  </a:lnTo>
                  <a:lnTo>
                    <a:pt x="50" y="195"/>
                  </a:lnTo>
                  <a:lnTo>
                    <a:pt x="52" y="195"/>
                  </a:lnTo>
                  <a:lnTo>
                    <a:pt x="52" y="195"/>
                  </a:lnTo>
                  <a:lnTo>
                    <a:pt x="55" y="191"/>
                  </a:lnTo>
                  <a:lnTo>
                    <a:pt x="53" y="191"/>
                  </a:lnTo>
                  <a:lnTo>
                    <a:pt x="53" y="192"/>
                  </a:lnTo>
                  <a:lnTo>
                    <a:pt x="53" y="192"/>
                  </a:lnTo>
                  <a:lnTo>
                    <a:pt x="53" y="192"/>
                  </a:lnTo>
                  <a:lnTo>
                    <a:pt x="55" y="192"/>
                  </a:lnTo>
                  <a:lnTo>
                    <a:pt x="56" y="191"/>
                  </a:lnTo>
                  <a:lnTo>
                    <a:pt x="56" y="191"/>
                  </a:lnTo>
                  <a:lnTo>
                    <a:pt x="56" y="191"/>
                  </a:lnTo>
                  <a:lnTo>
                    <a:pt x="56" y="189"/>
                  </a:lnTo>
                  <a:lnTo>
                    <a:pt x="56" y="189"/>
                  </a:lnTo>
                  <a:lnTo>
                    <a:pt x="55" y="186"/>
                  </a:lnTo>
                  <a:lnTo>
                    <a:pt x="55" y="188"/>
                  </a:lnTo>
                  <a:lnTo>
                    <a:pt x="56" y="188"/>
                  </a:lnTo>
                  <a:lnTo>
                    <a:pt x="56" y="188"/>
                  </a:lnTo>
                  <a:lnTo>
                    <a:pt x="58" y="185"/>
                  </a:lnTo>
                  <a:lnTo>
                    <a:pt x="56" y="183"/>
                  </a:lnTo>
                  <a:lnTo>
                    <a:pt x="56" y="185"/>
                  </a:lnTo>
                  <a:lnTo>
                    <a:pt x="56" y="185"/>
                  </a:lnTo>
                  <a:lnTo>
                    <a:pt x="56" y="185"/>
                  </a:lnTo>
                  <a:lnTo>
                    <a:pt x="58" y="185"/>
                  </a:lnTo>
                  <a:lnTo>
                    <a:pt x="59" y="183"/>
                  </a:lnTo>
                  <a:lnTo>
                    <a:pt x="59" y="183"/>
                  </a:lnTo>
                  <a:lnTo>
                    <a:pt x="59" y="183"/>
                  </a:lnTo>
                  <a:lnTo>
                    <a:pt x="59" y="183"/>
                  </a:lnTo>
                  <a:lnTo>
                    <a:pt x="59" y="182"/>
                  </a:lnTo>
                  <a:lnTo>
                    <a:pt x="59" y="182"/>
                  </a:lnTo>
                  <a:lnTo>
                    <a:pt x="59" y="180"/>
                  </a:lnTo>
                  <a:lnTo>
                    <a:pt x="58" y="180"/>
                  </a:lnTo>
                  <a:lnTo>
                    <a:pt x="59" y="182"/>
                  </a:lnTo>
                  <a:lnTo>
                    <a:pt x="59" y="182"/>
                  </a:lnTo>
                  <a:lnTo>
                    <a:pt x="61" y="177"/>
                  </a:lnTo>
                  <a:lnTo>
                    <a:pt x="59" y="177"/>
                  </a:lnTo>
                  <a:lnTo>
                    <a:pt x="59" y="179"/>
                  </a:lnTo>
                  <a:lnTo>
                    <a:pt x="61" y="179"/>
                  </a:lnTo>
                  <a:lnTo>
                    <a:pt x="61" y="179"/>
                  </a:lnTo>
                  <a:lnTo>
                    <a:pt x="62" y="179"/>
                  </a:lnTo>
                  <a:lnTo>
                    <a:pt x="64" y="177"/>
                  </a:lnTo>
                  <a:lnTo>
                    <a:pt x="64" y="177"/>
                  </a:lnTo>
                  <a:lnTo>
                    <a:pt x="64" y="177"/>
                  </a:lnTo>
                  <a:lnTo>
                    <a:pt x="64" y="176"/>
                  </a:lnTo>
                  <a:lnTo>
                    <a:pt x="64" y="176"/>
                  </a:lnTo>
                  <a:lnTo>
                    <a:pt x="62" y="173"/>
                  </a:lnTo>
                  <a:lnTo>
                    <a:pt x="61" y="174"/>
                  </a:lnTo>
                  <a:lnTo>
                    <a:pt x="62" y="174"/>
                  </a:lnTo>
                  <a:lnTo>
                    <a:pt x="62" y="174"/>
                  </a:lnTo>
                  <a:lnTo>
                    <a:pt x="64" y="171"/>
                  </a:lnTo>
                  <a:lnTo>
                    <a:pt x="62" y="171"/>
                  </a:lnTo>
                  <a:lnTo>
                    <a:pt x="62" y="173"/>
                  </a:lnTo>
                  <a:lnTo>
                    <a:pt x="62" y="173"/>
                  </a:lnTo>
                  <a:lnTo>
                    <a:pt x="67" y="173"/>
                  </a:lnTo>
                  <a:lnTo>
                    <a:pt x="71" y="170"/>
                  </a:lnTo>
                  <a:lnTo>
                    <a:pt x="77" y="164"/>
                  </a:lnTo>
                  <a:lnTo>
                    <a:pt x="77" y="164"/>
                  </a:lnTo>
                  <a:lnTo>
                    <a:pt x="83" y="156"/>
                  </a:lnTo>
                  <a:lnTo>
                    <a:pt x="88" y="147"/>
                  </a:lnTo>
                  <a:lnTo>
                    <a:pt x="88" y="147"/>
                  </a:lnTo>
                  <a:lnTo>
                    <a:pt x="93" y="141"/>
                  </a:lnTo>
                  <a:lnTo>
                    <a:pt x="97" y="136"/>
                  </a:lnTo>
                  <a:lnTo>
                    <a:pt x="106" y="130"/>
                  </a:lnTo>
                  <a:lnTo>
                    <a:pt x="106" y="130"/>
                  </a:lnTo>
                  <a:lnTo>
                    <a:pt x="117" y="126"/>
                  </a:lnTo>
                  <a:lnTo>
                    <a:pt x="129" y="118"/>
                  </a:lnTo>
                  <a:lnTo>
                    <a:pt x="138" y="109"/>
                  </a:lnTo>
                  <a:lnTo>
                    <a:pt x="142" y="103"/>
                  </a:lnTo>
                  <a:lnTo>
                    <a:pt x="147" y="97"/>
                  </a:lnTo>
                  <a:lnTo>
                    <a:pt x="147" y="97"/>
                  </a:lnTo>
                  <a:lnTo>
                    <a:pt x="150" y="89"/>
                  </a:lnTo>
                  <a:lnTo>
                    <a:pt x="152" y="82"/>
                  </a:lnTo>
                  <a:lnTo>
                    <a:pt x="153" y="74"/>
                  </a:lnTo>
                  <a:lnTo>
                    <a:pt x="155" y="67"/>
                  </a:lnTo>
                  <a:lnTo>
                    <a:pt x="155" y="67"/>
                  </a:lnTo>
                  <a:lnTo>
                    <a:pt x="153" y="58"/>
                  </a:lnTo>
                  <a:lnTo>
                    <a:pt x="152" y="49"/>
                  </a:lnTo>
                  <a:lnTo>
                    <a:pt x="149" y="39"/>
                  </a:lnTo>
                  <a:lnTo>
                    <a:pt x="144" y="32"/>
                  </a:lnTo>
                  <a:lnTo>
                    <a:pt x="139" y="24"/>
                  </a:lnTo>
                  <a:lnTo>
                    <a:pt x="133" y="18"/>
                  </a:lnTo>
                  <a:lnTo>
                    <a:pt x="126" y="12"/>
                  </a:lnTo>
                  <a:lnTo>
                    <a:pt x="118" y="8"/>
                  </a:lnTo>
                  <a:lnTo>
                    <a:pt x="118" y="8"/>
                  </a:lnTo>
                  <a:lnTo>
                    <a:pt x="111" y="3"/>
                  </a:lnTo>
                  <a:lnTo>
                    <a:pt x="103" y="2"/>
                  </a:lnTo>
                  <a:lnTo>
                    <a:pt x="96" y="0"/>
                  </a:lnTo>
                  <a:lnTo>
                    <a:pt x="87" y="0"/>
                  </a:lnTo>
                  <a:lnTo>
                    <a:pt x="87" y="0"/>
                  </a:lnTo>
                  <a:lnTo>
                    <a:pt x="77" y="0"/>
                  </a:lnTo>
                  <a:lnTo>
                    <a:pt x="70" y="2"/>
                  </a:lnTo>
                  <a:lnTo>
                    <a:pt x="61" y="5"/>
                  </a:lnTo>
                  <a:lnTo>
                    <a:pt x="53" y="9"/>
                  </a:lnTo>
                  <a:lnTo>
                    <a:pt x="46" y="14"/>
                  </a:lnTo>
                  <a:lnTo>
                    <a:pt x="38" y="20"/>
                  </a:lnTo>
                  <a:lnTo>
                    <a:pt x="32" y="27"/>
                  </a:lnTo>
                  <a:lnTo>
                    <a:pt x="28" y="35"/>
                  </a:lnTo>
                  <a:lnTo>
                    <a:pt x="29" y="36"/>
                  </a:lnTo>
                  <a:lnTo>
                    <a:pt x="31" y="36"/>
                  </a:lnTo>
                  <a:lnTo>
                    <a:pt x="31" y="36"/>
                  </a:lnTo>
                  <a:lnTo>
                    <a:pt x="35" y="29"/>
                  </a:lnTo>
                  <a:lnTo>
                    <a:pt x="41" y="23"/>
                  </a:lnTo>
                  <a:lnTo>
                    <a:pt x="47" y="17"/>
                  </a:lnTo>
                  <a:lnTo>
                    <a:pt x="55" y="12"/>
                  </a:lnTo>
                  <a:lnTo>
                    <a:pt x="62" y="8"/>
                  </a:lnTo>
                  <a:lnTo>
                    <a:pt x="70" y="5"/>
                  </a:lnTo>
                  <a:lnTo>
                    <a:pt x="79" y="3"/>
                  </a:lnTo>
                  <a:lnTo>
                    <a:pt x="87" y="3"/>
                  </a:lnTo>
                  <a:lnTo>
                    <a:pt x="87" y="3"/>
                  </a:lnTo>
                  <a:lnTo>
                    <a:pt x="102" y="5"/>
                  </a:lnTo>
                  <a:lnTo>
                    <a:pt x="109" y="6"/>
                  </a:lnTo>
                  <a:lnTo>
                    <a:pt x="117" y="11"/>
                  </a:lnTo>
                  <a:lnTo>
                    <a:pt x="117" y="11"/>
                  </a:lnTo>
                  <a:lnTo>
                    <a:pt x="124" y="15"/>
                  </a:lnTo>
                  <a:lnTo>
                    <a:pt x="130" y="20"/>
                  </a:lnTo>
                  <a:lnTo>
                    <a:pt x="136" y="27"/>
                  </a:lnTo>
                  <a:lnTo>
                    <a:pt x="141" y="33"/>
                  </a:lnTo>
                  <a:lnTo>
                    <a:pt x="146" y="41"/>
                  </a:lnTo>
                  <a:lnTo>
                    <a:pt x="149" y="50"/>
                  </a:lnTo>
                  <a:lnTo>
                    <a:pt x="150" y="58"/>
                  </a:lnTo>
                  <a:lnTo>
                    <a:pt x="150" y="67"/>
                  </a:lnTo>
                  <a:lnTo>
                    <a:pt x="150" y="67"/>
                  </a:lnTo>
                  <a:lnTo>
                    <a:pt x="149" y="82"/>
                  </a:lnTo>
                  <a:lnTo>
                    <a:pt x="147" y="88"/>
                  </a:lnTo>
                  <a:lnTo>
                    <a:pt x="144" y="95"/>
                  </a:lnTo>
                  <a:lnTo>
                    <a:pt x="144" y="95"/>
                  </a:lnTo>
                  <a:lnTo>
                    <a:pt x="136" y="106"/>
                  </a:lnTo>
                  <a:lnTo>
                    <a:pt x="126" y="115"/>
                  </a:lnTo>
                  <a:lnTo>
                    <a:pt x="115" y="123"/>
                  </a:lnTo>
                  <a:lnTo>
                    <a:pt x="105" y="127"/>
                  </a:lnTo>
                  <a:lnTo>
                    <a:pt x="105" y="127"/>
                  </a:lnTo>
                  <a:lnTo>
                    <a:pt x="96" y="133"/>
                  </a:lnTo>
                  <a:lnTo>
                    <a:pt x="91" y="138"/>
                  </a:lnTo>
                  <a:lnTo>
                    <a:pt x="85" y="145"/>
                  </a:lnTo>
                  <a:lnTo>
                    <a:pt x="85" y="145"/>
                  </a:lnTo>
                  <a:lnTo>
                    <a:pt x="80" y="154"/>
                  </a:lnTo>
                  <a:lnTo>
                    <a:pt x="74" y="162"/>
                  </a:lnTo>
                  <a:lnTo>
                    <a:pt x="74" y="162"/>
                  </a:lnTo>
                  <a:lnTo>
                    <a:pt x="68" y="167"/>
                  </a:lnTo>
                  <a:lnTo>
                    <a:pt x="62" y="170"/>
                  </a:lnTo>
                  <a:lnTo>
                    <a:pt x="62" y="170"/>
                  </a:lnTo>
                  <a:lnTo>
                    <a:pt x="61" y="170"/>
                  </a:lnTo>
                  <a:lnTo>
                    <a:pt x="61" y="170"/>
                  </a:lnTo>
                  <a:lnTo>
                    <a:pt x="59" y="173"/>
                  </a:lnTo>
                  <a:lnTo>
                    <a:pt x="59" y="174"/>
                  </a:lnTo>
                  <a:lnTo>
                    <a:pt x="61" y="176"/>
                  </a:lnTo>
                  <a:lnTo>
                    <a:pt x="61" y="176"/>
                  </a:lnTo>
                  <a:lnTo>
                    <a:pt x="61" y="176"/>
                  </a:lnTo>
                  <a:lnTo>
                    <a:pt x="62" y="176"/>
                  </a:lnTo>
                  <a:lnTo>
                    <a:pt x="61" y="176"/>
                  </a:lnTo>
                  <a:lnTo>
                    <a:pt x="61" y="176"/>
                  </a:lnTo>
                  <a:lnTo>
                    <a:pt x="61" y="176"/>
                  </a:lnTo>
                  <a:lnTo>
                    <a:pt x="59" y="176"/>
                  </a:lnTo>
                  <a:lnTo>
                    <a:pt x="58" y="176"/>
                  </a:lnTo>
                  <a:lnTo>
                    <a:pt x="58" y="176"/>
                  </a:lnTo>
                  <a:lnTo>
                    <a:pt x="56" y="180"/>
                  </a:lnTo>
                  <a:lnTo>
                    <a:pt x="56" y="182"/>
                  </a:lnTo>
                  <a:lnTo>
                    <a:pt x="56" y="182"/>
                  </a:lnTo>
                  <a:lnTo>
                    <a:pt x="56" y="182"/>
                  </a:lnTo>
                  <a:lnTo>
                    <a:pt x="56" y="182"/>
                  </a:lnTo>
                  <a:lnTo>
                    <a:pt x="58" y="183"/>
                  </a:lnTo>
                  <a:lnTo>
                    <a:pt x="56" y="182"/>
                  </a:lnTo>
                  <a:lnTo>
                    <a:pt x="56" y="182"/>
                  </a:lnTo>
                  <a:lnTo>
                    <a:pt x="56" y="182"/>
                  </a:lnTo>
                  <a:lnTo>
                    <a:pt x="55" y="182"/>
                  </a:lnTo>
                  <a:lnTo>
                    <a:pt x="55" y="183"/>
                  </a:lnTo>
                  <a:lnTo>
                    <a:pt x="55" y="183"/>
                  </a:lnTo>
                  <a:lnTo>
                    <a:pt x="53" y="186"/>
                  </a:lnTo>
                  <a:lnTo>
                    <a:pt x="52" y="188"/>
                  </a:lnTo>
                  <a:lnTo>
                    <a:pt x="53" y="189"/>
                  </a:lnTo>
                  <a:lnTo>
                    <a:pt x="53" y="189"/>
                  </a:lnTo>
                  <a:lnTo>
                    <a:pt x="53" y="189"/>
                  </a:lnTo>
                  <a:lnTo>
                    <a:pt x="55" y="189"/>
                  </a:lnTo>
                  <a:lnTo>
                    <a:pt x="53" y="189"/>
                  </a:lnTo>
                  <a:lnTo>
                    <a:pt x="53" y="189"/>
                  </a:lnTo>
                  <a:lnTo>
                    <a:pt x="53" y="189"/>
                  </a:lnTo>
                  <a:lnTo>
                    <a:pt x="52" y="189"/>
                  </a:lnTo>
                  <a:lnTo>
                    <a:pt x="52" y="189"/>
                  </a:lnTo>
                  <a:lnTo>
                    <a:pt x="52" y="189"/>
                  </a:lnTo>
                  <a:lnTo>
                    <a:pt x="49" y="194"/>
                  </a:lnTo>
                  <a:lnTo>
                    <a:pt x="49" y="195"/>
                  </a:lnTo>
                  <a:lnTo>
                    <a:pt x="49" y="195"/>
                  </a:lnTo>
                  <a:lnTo>
                    <a:pt x="49" y="195"/>
                  </a:lnTo>
                  <a:lnTo>
                    <a:pt x="49" y="195"/>
                  </a:lnTo>
                  <a:lnTo>
                    <a:pt x="49" y="195"/>
                  </a:lnTo>
                  <a:lnTo>
                    <a:pt x="49" y="195"/>
                  </a:lnTo>
                  <a:lnTo>
                    <a:pt x="49" y="195"/>
                  </a:lnTo>
                  <a:lnTo>
                    <a:pt x="49" y="195"/>
                  </a:lnTo>
                  <a:lnTo>
                    <a:pt x="47" y="197"/>
                  </a:lnTo>
                  <a:lnTo>
                    <a:pt x="49" y="198"/>
                  </a:lnTo>
                  <a:lnTo>
                    <a:pt x="47" y="197"/>
                  </a:lnTo>
                  <a:lnTo>
                    <a:pt x="47" y="197"/>
                  </a:lnTo>
                  <a:lnTo>
                    <a:pt x="47" y="197"/>
                  </a:lnTo>
                  <a:lnTo>
                    <a:pt x="47" y="197"/>
                  </a:lnTo>
                  <a:lnTo>
                    <a:pt x="47" y="197"/>
                  </a:lnTo>
                  <a:lnTo>
                    <a:pt x="47" y="197"/>
                  </a:lnTo>
                  <a:lnTo>
                    <a:pt x="47" y="197"/>
                  </a:lnTo>
                  <a:lnTo>
                    <a:pt x="47" y="197"/>
                  </a:lnTo>
                  <a:lnTo>
                    <a:pt x="47" y="197"/>
                  </a:lnTo>
                  <a:lnTo>
                    <a:pt x="46" y="197"/>
                  </a:lnTo>
                  <a:lnTo>
                    <a:pt x="46" y="197"/>
                  </a:lnTo>
                  <a:lnTo>
                    <a:pt x="43" y="195"/>
                  </a:lnTo>
                  <a:lnTo>
                    <a:pt x="43" y="195"/>
                  </a:lnTo>
                  <a:lnTo>
                    <a:pt x="41" y="195"/>
                  </a:lnTo>
                  <a:lnTo>
                    <a:pt x="41" y="195"/>
                  </a:lnTo>
                  <a:lnTo>
                    <a:pt x="38" y="197"/>
                  </a:lnTo>
                  <a:lnTo>
                    <a:pt x="38" y="197"/>
                  </a:lnTo>
                  <a:lnTo>
                    <a:pt x="32" y="198"/>
                  </a:lnTo>
                  <a:lnTo>
                    <a:pt x="32" y="198"/>
                  </a:lnTo>
                  <a:lnTo>
                    <a:pt x="29" y="198"/>
                  </a:lnTo>
                  <a:lnTo>
                    <a:pt x="29" y="197"/>
                  </a:lnTo>
                  <a:lnTo>
                    <a:pt x="29" y="198"/>
                  </a:lnTo>
                  <a:lnTo>
                    <a:pt x="29" y="198"/>
                  </a:lnTo>
                  <a:lnTo>
                    <a:pt x="26" y="198"/>
                  </a:lnTo>
                  <a:lnTo>
                    <a:pt x="26" y="198"/>
                  </a:lnTo>
                  <a:lnTo>
                    <a:pt x="20" y="197"/>
                  </a:lnTo>
                  <a:lnTo>
                    <a:pt x="20" y="197"/>
                  </a:lnTo>
                  <a:lnTo>
                    <a:pt x="15" y="192"/>
                  </a:lnTo>
                  <a:lnTo>
                    <a:pt x="15" y="192"/>
                  </a:lnTo>
                  <a:lnTo>
                    <a:pt x="14" y="189"/>
                  </a:lnTo>
                  <a:lnTo>
                    <a:pt x="14" y="189"/>
                  </a:lnTo>
                  <a:lnTo>
                    <a:pt x="12" y="189"/>
                  </a:lnTo>
                  <a:lnTo>
                    <a:pt x="12" y="189"/>
                  </a:lnTo>
                  <a:lnTo>
                    <a:pt x="11" y="186"/>
                  </a:lnTo>
                  <a:lnTo>
                    <a:pt x="9" y="183"/>
                  </a:lnTo>
                  <a:lnTo>
                    <a:pt x="9" y="183"/>
                  </a:lnTo>
                  <a:lnTo>
                    <a:pt x="8" y="177"/>
                  </a:lnTo>
                  <a:lnTo>
                    <a:pt x="8" y="177"/>
                  </a:lnTo>
                  <a:lnTo>
                    <a:pt x="8" y="177"/>
                  </a:lnTo>
                  <a:lnTo>
                    <a:pt x="8" y="177"/>
                  </a:lnTo>
                  <a:lnTo>
                    <a:pt x="5" y="174"/>
                  </a:lnTo>
                  <a:lnTo>
                    <a:pt x="3" y="174"/>
                  </a:lnTo>
                  <a:lnTo>
                    <a:pt x="3" y="174"/>
                  </a:lnTo>
                  <a:lnTo>
                    <a:pt x="3" y="174"/>
                  </a:lnTo>
                  <a:lnTo>
                    <a:pt x="3" y="174"/>
                  </a:lnTo>
                  <a:lnTo>
                    <a:pt x="3" y="174"/>
                  </a:lnTo>
                  <a:lnTo>
                    <a:pt x="3" y="174"/>
                  </a:lnTo>
                  <a:lnTo>
                    <a:pt x="3" y="174"/>
                  </a:lnTo>
                  <a:lnTo>
                    <a:pt x="3" y="174"/>
                  </a:lnTo>
                  <a:lnTo>
                    <a:pt x="3" y="174"/>
                  </a:lnTo>
                  <a:lnTo>
                    <a:pt x="3" y="174"/>
                  </a:lnTo>
                  <a:lnTo>
                    <a:pt x="3" y="174"/>
                  </a:lnTo>
                  <a:lnTo>
                    <a:pt x="3" y="174"/>
                  </a:lnTo>
                  <a:lnTo>
                    <a:pt x="2" y="173"/>
                  </a:lnTo>
                  <a:lnTo>
                    <a:pt x="3" y="174"/>
                  </a:lnTo>
                  <a:lnTo>
                    <a:pt x="3" y="174"/>
                  </a:lnTo>
                  <a:lnTo>
                    <a:pt x="5" y="173"/>
                  </a:lnTo>
                  <a:lnTo>
                    <a:pt x="5" y="171"/>
                  </a:lnTo>
                  <a:lnTo>
                    <a:pt x="3" y="170"/>
                  </a:lnTo>
                  <a:lnTo>
                    <a:pt x="3" y="170"/>
                  </a:lnTo>
                  <a:lnTo>
                    <a:pt x="3" y="170"/>
                  </a:lnTo>
                  <a:lnTo>
                    <a:pt x="3" y="170"/>
                  </a:lnTo>
                  <a:lnTo>
                    <a:pt x="5" y="170"/>
                  </a:lnTo>
                  <a:lnTo>
                    <a:pt x="5" y="170"/>
                  </a:lnTo>
                  <a:lnTo>
                    <a:pt x="5" y="170"/>
                  </a:lnTo>
                  <a:lnTo>
                    <a:pt x="6" y="170"/>
                  </a:lnTo>
                  <a:lnTo>
                    <a:pt x="6" y="170"/>
                  </a:lnTo>
                  <a:lnTo>
                    <a:pt x="8" y="165"/>
                  </a:lnTo>
                  <a:lnTo>
                    <a:pt x="8" y="164"/>
                  </a:lnTo>
                  <a:lnTo>
                    <a:pt x="8" y="164"/>
                  </a:lnTo>
                  <a:lnTo>
                    <a:pt x="8" y="164"/>
                  </a:lnTo>
                  <a:lnTo>
                    <a:pt x="8" y="164"/>
                  </a:lnTo>
                  <a:lnTo>
                    <a:pt x="6" y="162"/>
                  </a:lnTo>
                  <a:lnTo>
                    <a:pt x="8" y="164"/>
                  </a:lnTo>
                  <a:lnTo>
                    <a:pt x="8" y="164"/>
                  </a:lnTo>
                  <a:lnTo>
                    <a:pt x="8" y="164"/>
                  </a:lnTo>
                  <a:lnTo>
                    <a:pt x="9" y="164"/>
                  </a:lnTo>
                  <a:lnTo>
                    <a:pt x="9" y="162"/>
                  </a:lnTo>
                  <a:lnTo>
                    <a:pt x="9" y="162"/>
                  </a:lnTo>
                  <a:lnTo>
                    <a:pt x="11" y="159"/>
                  </a:lnTo>
                  <a:lnTo>
                    <a:pt x="12" y="157"/>
                  </a:lnTo>
                  <a:lnTo>
                    <a:pt x="11" y="156"/>
                  </a:lnTo>
                  <a:lnTo>
                    <a:pt x="11" y="156"/>
                  </a:lnTo>
                  <a:lnTo>
                    <a:pt x="11" y="156"/>
                  </a:lnTo>
                  <a:lnTo>
                    <a:pt x="9" y="156"/>
                  </a:lnTo>
                  <a:lnTo>
                    <a:pt x="11" y="156"/>
                  </a:lnTo>
                  <a:lnTo>
                    <a:pt x="11" y="156"/>
                  </a:lnTo>
                  <a:lnTo>
                    <a:pt x="11" y="156"/>
                  </a:lnTo>
                  <a:lnTo>
                    <a:pt x="12" y="156"/>
                  </a:lnTo>
                  <a:lnTo>
                    <a:pt x="12" y="156"/>
                  </a:lnTo>
                  <a:lnTo>
                    <a:pt x="12" y="156"/>
                  </a:lnTo>
                  <a:lnTo>
                    <a:pt x="15" y="151"/>
                  </a:lnTo>
                  <a:lnTo>
                    <a:pt x="15" y="150"/>
                  </a:lnTo>
                  <a:lnTo>
                    <a:pt x="15" y="150"/>
                  </a:lnTo>
                  <a:lnTo>
                    <a:pt x="15" y="150"/>
                  </a:lnTo>
                  <a:lnTo>
                    <a:pt x="15" y="150"/>
                  </a:lnTo>
                  <a:lnTo>
                    <a:pt x="15" y="150"/>
                  </a:lnTo>
                  <a:lnTo>
                    <a:pt x="15" y="150"/>
                  </a:lnTo>
                  <a:lnTo>
                    <a:pt x="15" y="150"/>
                  </a:lnTo>
                  <a:lnTo>
                    <a:pt x="15" y="150"/>
                  </a:lnTo>
                  <a:lnTo>
                    <a:pt x="15" y="150"/>
                  </a:lnTo>
                  <a:lnTo>
                    <a:pt x="15" y="150"/>
                  </a:lnTo>
                  <a:lnTo>
                    <a:pt x="15" y="150"/>
                  </a:lnTo>
                  <a:lnTo>
                    <a:pt x="15" y="150"/>
                  </a:lnTo>
                  <a:lnTo>
                    <a:pt x="17" y="147"/>
                  </a:lnTo>
                  <a:lnTo>
                    <a:pt x="17" y="147"/>
                  </a:lnTo>
                  <a:lnTo>
                    <a:pt x="17" y="145"/>
                  </a:lnTo>
                  <a:lnTo>
                    <a:pt x="17" y="145"/>
                  </a:lnTo>
                  <a:lnTo>
                    <a:pt x="15" y="142"/>
                  </a:lnTo>
                  <a:lnTo>
                    <a:pt x="15" y="139"/>
                  </a:lnTo>
                  <a:lnTo>
                    <a:pt x="15" y="139"/>
                  </a:lnTo>
                  <a:lnTo>
                    <a:pt x="15" y="133"/>
                  </a:lnTo>
                  <a:lnTo>
                    <a:pt x="18" y="127"/>
                  </a:lnTo>
                  <a:lnTo>
                    <a:pt x="24" y="114"/>
                  </a:lnTo>
                  <a:lnTo>
                    <a:pt x="24" y="114"/>
                  </a:lnTo>
                  <a:lnTo>
                    <a:pt x="28" y="103"/>
                  </a:lnTo>
                  <a:lnTo>
                    <a:pt x="28" y="95"/>
                  </a:lnTo>
                  <a:lnTo>
                    <a:pt x="28" y="95"/>
                  </a:lnTo>
                  <a:lnTo>
                    <a:pt x="28" y="88"/>
                  </a:lnTo>
                  <a:lnTo>
                    <a:pt x="28" y="88"/>
                  </a:lnTo>
                  <a:lnTo>
                    <a:pt x="26" y="76"/>
                  </a:lnTo>
                  <a:lnTo>
                    <a:pt x="24" y="64"/>
                  </a:lnTo>
                  <a:lnTo>
                    <a:pt x="24" y="64"/>
                  </a:lnTo>
                  <a:lnTo>
                    <a:pt x="26" y="50"/>
                  </a:lnTo>
                  <a:lnTo>
                    <a:pt x="28" y="44"/>
                  </a:lnTo>
                  <a:lnTo>
                    <a:pt x="31" y="36"/>
                  </a:lnTo>
                  <a:lnTo>
                    <a:pt x="29" y="36"/>
                  </a:lnTo>
                  <a:close/>
                  <a:moveTo>
                    <a:pt x="31" y="148"/>
                  </a:moveTo>
                  <a:lnTo>
                    <a:pt x="32" y="147"/>
                  </a:lnTo>
                  <a:lnTo>
                    <a:pt x="21" y="142"/>
                  </a:lnTo>
                  <a:lnTo>
                    <a:pt x="20" y="144"/>
                  </a:lnTo>
                  <a:lnTo>
                    <a:pt x="21" y="145"/>
                  </a:lnTo>
                  <a:lnTo>
                    <a:pt x="21" y="145"/>
                  </a:lnTo>
                  <a:lnTo>
                    <a:pt x="23" y="144"/>
                  </a:lnTo>
                  <a:lnTo>
                    <a:pt x="23" y="142"/>
                  </a:lnTo>
                  <a:lnTo>
                    <a:pt x="23" y="142"/>
                  </a:lnTo>
                  <a:lnTo>
                    <a:pt x="21" y="139"/>
                  </a:lnTo>
                  <a:lnTo>
                    <a:pt x="21" y="139"/>
                  </a:lnTo>
                  <a:lnTo>
                    <a:pt x="21" y="133"/>
                  </a:lnTo>
                  <a:lnTo>
                    <a:pt x="23" y="129"/>
                  </a:lnTo>
                  <a:lnTo>
                    <a:pt x="29" y="115"/>
                  </a:lnTo>
                  <a:lnTo>
                    <a:pt x="29" y="115"/>
                  </a:lnTo>
                  <a:lnTo>
                    <a:pt x="34" y="105"/>
                  </a:lnTo>
                  <a:lnTo>
                    <a:pt x="34" y="95"/>
                  </a:lnTo>
                  <a:lnTo>
                    <a:pt x="34" y="95"/>
                  </a:lnTo>
                  <a:lnTo>
                    <a:pt x="34" y="86"/>
                  </a:lnTo>
                  <a:lnTo>
                    <a:pt x="34" y="86"/>
                  </a:lnTo>
                  <a:lnTo>
                    <a:pt x="32" y="76"/>
                  </a:lnTo>
                  <a:lnTo>
                    <a:pt x="31" y="64"/>
                  </a:lnTo>
                  <a:lnTo>
                    <a:pt x="31" y="64"/>
                  </a:lnTo>
                  <a:lnTo>
                    <a:pt x="32" y="52"/>
                  </a:lnTo>
                  <a:lnTo>
                    <a:pt x="34" y="46"/>
                  </a:lnTo>
                  <a:lnTo>
                    <a:pt x="37" y="39"/>
                  </a:lnTo>
                  <a:lnTo>
                    <a:pt x="37" y="39"/>
                  </a:lnTo>
                  <a:lnTo>
                    <a:pt x="40" y="33"/>
                  </a:lnTo>
                  <a:lnTo>
                    <a:pt x="46" y="27"/>
                  </a:lnTo>
                  <a:lnTo>
                    <a:pt x="52" y="21"/>
                  </a:lnTo>
                  <a:lnTo>
                    <a:pt x="58" y="17"/>
                  </a:lnTo>
                  <a:lnTo>
                    <a:pt x="65" y="14"/>
                  </a:lnTo>
                  <a:lnTo>
                    <a:pt x="71" y="11"/>
                  </a:lnTo>
                  <a:lnTo>
                    <a:pt x="79" y="9"/>
                  </a:lnTo>
                  <a:lnTo>
                    <a:pt x="87" y="9"/>
                  </a:lnTo>
                  <a:lnTo>
                    <a:pt x="87" y="9"/>
                  </a:lnTo>
                  <a:lnTo>
                    <a:pt x="100" y="11"/>
                  </a:lnTo>
                  <a:lnTo>
                    <a:pt x="114" y="15"/>
                  </a:lnTo>
                  <a:lnTo>
                    <a:pt x="114" y="15"/>
                  </a:lnTo>
                  <a:lnTo>
                    <a:pt x="121" y="20"/>
                  </a:lnTo>
                  <a:lnTo>
                    <a:pt x="127" y="24"/>
                  </a:lnTo>
                  <a:lnTo>
                    <a:pt x="132" y="30"/>
                  </a:lnTo>
                  <a:lnTo>
                    <a:pt x="136" y="36"/>
                  </a:lnTo>
                  <a:lnTo>
                    <a:pt x="139" y="44"/>
                  </a:lnTo>
                  <a:lnTo>
                    <a:pt x="142" y="52"/>
                  </a:lnTo>
                  <a:lnTo>
                    <a:pt x="144" y="59"/>
                  </a:lnTo>
                  <a:lnTo>
                    <a:pt x="144" y="67"/>
                  </a:lnTo>
                  <a:lnTo>
                    <a:pt x="144" y="67"/>
                  </a:lnTo>
                  <a:lnTo>
                    <a:pt x="142" y="80"/>
                  </a:lnTo>
                  <a:lnTo>
                    <a:pt x="138" y="92"/>
                  </a:lnTo>
                  <a:lnTo>
                    <a:pt x="138" y="92"/>
                  </a:lnTo>
                  <a:lnTo>
                    <a:pt x="132" y="103"/>
                  </a:lnTo>
                  <a:lnTo>
                    <a:pt x="123" y="111"/>
                  </a:lnTo>
                  <a:lnTo>
                    <a:pt x="112" y="117"/>
                  </a:lnTo>
                  <a:lnTo>
                    <a:pt x="102" y="123"/>
                  </a:lnTo>
                  <a:lnTo>
                    <a:pt x="102" y="123"/>
                  </a:lnTo>
                  <a:lnTo>
                    <a:pt x="97" y="124"/>
                  </a:lnTo>
                  <a:lnTo>
                    <a:pt x="91" y="129"/>
                  </a:lnTo>
                  <a:lnTo>
                    <a:pt x="85" y="135"/>
                  </a:lnTo>
                  <a:lnTo>
                    <a:pt x="80" y="142"/>
                  </a:lnTo>
                  <a:lnTo>
                    <a:pt x="80" y="142"/>
                  </a:lnTo>
                  <a:lnTo>
                    <a:pt x="71" y="157"/>
                  </a:lnTo>
                  <a:lnTo>
                    <a:pt x="71" y="157"/>
                  </a:lnTo>
                  <a:lnTo>
                    <a:pt x="67" y="162"/>
                  </a:lnTo>
                  <a:lnTo>
                    <a:pt x="62" y="164"/>
                  </a:lnTo>
                  <a:lnTo>
                    <a:pt x="61" y="164"/>
                  </a:lnTo>
                  <a:lnTo>
                    <a:pt x="61" y="165"/>
                  </a:lnTo>
                  <a:lnTo>
                    <a:pt x="62" y="165"/>
                  </a:lnTo>
                  <a:lnTo>
                    <a:pt x="64" y="164"/>
                  </a:lnTo>
                  <a:lnTo>
                    <a:pt x="53" y="159"/>
                  </a:lnTo>
                  <a:lnTo>
                    <a:pt x="50" y="157"/>
                  </a:lnTo>
                  <a:lnTo>
                    <a:pt x="35" y="148"/>
                  </a:lnTo>
                  <a:lnTo>
                    <a:pt x="32" y="147"/>
                  </a:lnTo>
                  <a:lnTo>
                    <a:pt x="31" y="148"/>
                  </a:lnTo>
                  <a:lnTo>
                    <a:pt x="31" y="151"/>
                  </a:lnTo>
                  <a:lnTo>
                    <a:pt x="34" y="151"/>
                  </a:lnTo>
                  <a:lnTo>
                    <a:pt x="49" y="161"/>
                  </a:lnTo>
                  <a:lnTo>
                    <a:pt x="52" y="162"/>
                  </a:lnTo>
                  <a:lnTo>
                    <a:pt x="64" y="168"/>
                  </a:lnTo>
                  <a:lnTo>
                    <a:pt x="64" y="165"/>
                  </a:lnTo>
                  <a:lnTo>
                    <a:pt x="62" y="165"/>
                  </a:lnTo>
                  <a:lnTo>
                    <a:pt x="62" y="167"/>
                  </a:lnTo>
                  <a:lnTo>
                    <a:pt x="62" y="167"/>
                  </a:lnTo>
                  <a:lnTo>
                    <a:pt x="65" y="167"/>
                  </a:lnTo>
                  <a:lnTo>
                    <a:pt x="68" y="165"/>
                  </a:lnTo>
                  <a:lnTo>
                    <a:pt x="73" y="159"/>
                  </a:lnTo>
                  <a:lnTo>
                    <a:pt x="73" y="159"/>
                  </a:lnTo>
                  <a:lnTo>
                    <a:pt x="83" y="144"/>
                  </a:lnTo>
                  <a:lnTo>
                    <a:pt x="83" y="144"/>
                  </a:lnTo>
                  <a:lnTo>
                    <a:pt x="88" y="136"/>
                  </a:lnTo>
                  <a:lnTo>
                    <a:pt x="94" y="132"/>
                  </a:lnTo>
                  <a:lnTo>
                    <a:pt x="99" y="127"/>
                  </a:lnTo>
                  <a:lnTo>
                    <a:pt x="103" y="126"/>
                  </a:lnTo>
                  <a:lnTo>
                    <a:pt x="103" y="126"/>
                  </a:lnTo>
                  <a:lnTo>
                    <a:pt x="114" y="120"/>
                  </a:lnTo>
                  <a:lnTo>
                    <a:pt x="124" y="114"/>
                  </a:lnTo>
                  <a:lnTo>
                    <a:pt x="133" y="105"/>
                  </a:lnTo>
                  <a:lnTo>
                    <a:pt x="141" y="94"/>
                  </a:lnTo>
                  <a:lnTo>
                    <a:pt x="141" y="94"/>
                  </a:lnTo>
                  <a:lnTo>
                    <a:pt x="147" y="80"/>
                  </a:lnTo>
                  <a:lnTo>
                    <a:pt x="149" y="67"/>
                  </a:lnTo>
                  <a:lnTo>
                    <a:pt x="149" y="67"/>
                  </a:lnTo>
                  <a:lnTo>
                    <a:pt x="147" y="58"/>
                  </a:lnTo>
                  <a:lnTo>
                    <a:pt x="146" y="50"/>
                  </a:lnTo>
                  <a:lnTo>
                    <a:pt x="142" y="43"/>
                  </a:lnTo>
                  <a:lnTo>
                    <a:pt x="139" y="35"/>
                  </a:lnTo>
                  <a:lnTo>
                    <a:pt x="135" y="29"/>
                  </a:lnTo>
                  <a:lnTo>
                    <a:pt x="129" y="23"/>
                  </a:lnTo>
                  <a:lnTo>
                    <a:pt x="123" y="17"/>
                  </a:lnTo>
                  <a:lnTo>
                    <a:pt x="115" y="12"/>
                  </a:lnTo>
                  <a:lnTo>
                    <a:pt x="115" y="12"/>
                  </a:lnTo>
                  <a:lnTo>
                    <a:pt x="108" y="9"/>
                  </a:lnTo>
                  <a:lnTo>
                    <a:pt x="102" y="8"/>
                  </a:lnTo>
                  <a:lnTo>
                    <a:pt x="87" y="6"/>
                  </a:lnTo>
                  <a:lnTo>
                    <a:pt x="87" y="6"/>
                  </a:lnTo>
                  <a:lnTo>
                    <a:pt x="79" y="6"/>
                  </a:lnTo>
                  <a:lnTo>
                    <a:pt x="71" y="8"/>
                  </a:lnTo>
                  <a:lnTo>
                    <a:pt x="64" y="11"/>
                  </a:lnTo>
                  <a:lnTo>
                    <a:pt x="56" y="14"/>
                  </a:lnTo>
                  <a:lnTo>
                    <a:pt x="49" y="18"/>
                  </a:lnTo>
                  <a:lnTo>
                    <a:pt x="43" y="24"/>
                  </a:lnTo>
                  <a:lnTo>
                    <a:pt x="38" y="30"/>
                  </a:lnTo>
                  <a:lnTo>
                    <a:pt x="34" y="38"/>
                  </a:lnTo>
                  <a:lnTo>
                    <a:pt x="34" y="38"/>
                  </a:lnTo>
                  <a:lnTo>
                    <a:pt x="31" y="46"/>
                  </a:lnTo>
                  <a:lnTo>
                    <a:pt x="29" y="52"/>
                  </a:lnTo>
                  <a:lnTo>
                    <a:pt x="28" y="64"/>
                  </a:lnTo>
                  <a:lnTo>
                    <a:pt x="28" y="64"/>
                  </a:lnTo>
                  <a:lnTo>
                    <a:pt x="28" y="76"/>
                  </a:lnTo>
                  <a:lnTo>
                    <a:pt x="29" y="86"/>
                  </a:lnTo>
                  <a:lnTo>
                    <a:pt x="29" y="86"/>
                  </a:lnTo>
                  <a:lnTo>
                    <a:pt x="31" y="95"/>
                  </a:lnTo>
                  <a:lnTo>
                    <a:pt x="31" y="95"/>
                  </a:lnTo>
                  <a:lnTo>
                    <a:pt x="29" y="105"/>
                  </a:lnTo>
                  <a:lnTo>
                    <a:pt x="26" y="114"/>
                  </a:lnTo>
                  <a:lnTo>
                    <a:pt x="26" y="114"/>
                  </a:lnTo>
                  <a:lnTo>
                    <a:pt x="20" y="127"/>
                  </a:lnTo>
                  <a:lnTo>
                    <a:pt x="18" y="133"/>
                  </a:lnTo>
                  <a:lnTo>
                    <a:pt x="18" y="139"/>
                  </a:lnTo>
                  <a:lnTo>
                    <a:pt x="18" y="139"/>
                  </a:lnTo>
                  <a:lnTo>
                    <a:pt x="18" y="142"/>
                  </a:lnTo>
                  <a:lnTo>
                    <a:pt x="20" y="144"/>
                  </a:lnTo>
                  <a:lnTo>
                    <a:pt x="21" y="144"/>
                  </a:lnTo>
                  <a:lnTo>
                    <a:pt x="20" y="142"/>
                  </a:lnTo>
                  <a:lnTo>
                    <a:pt x="20" y="142"/>
                  </a:lnTo>
                  <a:lnTo>
                    <a:pt x="17" y="144"/>
                  </a:lnTo>
                  <a:lnTo>
                    <a:pt x="31" y="151"/>
                  </a:lnTo>
                  <a:lnTo>
                    <a:pt x="31"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47" name="Freeform 86">
              <a:extLst>
                <a:ext uri="{FF2B5EF4-FFF2-40B4-BE49-F238E27FC236}">
                  <a16:creationId xmlns:a16="http://schemas.microsoft.com/office/drawing/2014/main" id="{02D616F6-E5C0-4722-AEDA-7BFDDCA0700D}"/>
                </a:ext>
              </a:extLst>
            </p:cNvPr>
            <p:cNvSpPr>
              <a:spLocks/>
            </p:cNvSpPr>
            <p:nvPr/>
          </p:nvSpPr>
          <p:spPr bwMode="auto">
            <a:xfrm>
              <a:off x="7230807" y="5583238"/>
              <a:ext cx="15875" cy="25400"/>
            </a:xfrm>
            <a:custGeom>
              <a:avLst/>
              <a:gdLst>
                <a:gd name="T0" fmla="*/ 18 w 20"/>
                <a:gd name="T1" fmla="*/ 0 h 30"/>
                <a:gd name="T2" fmla="*/ 18 w 20"/>
                <a:gd name="T3" fmla="*/ 0 h 30"/>
                <a:gd name="T4" fmla="*/ 20 w 20"/>
                <a:gd name="T5" fmla="*/ 3 h 30"/>
                <a:gd name="T6" fmla="*/ 20 w 20"/>
                <a:gd name="T7" fmla="*/ 6 h 30"/>
                <a:gd name="T8" fmla="*/ 6 w 20"/>
                <a:gd name="T9" fmla="*/ 29 h 30"/>
                <a:gd name="T10" fmla="*/ 6 w 20"/>
                <a:gd name="T11" fmla="*/ 29 h 30"/>
                <a:gd name="T12" fmla="*/ 5 w 20"/>
                <a:gd name="T13" fmla="*/ 30 h 30"/>
                <a:gd name="T14" fmla="*/ 2 w 20"/>
                <a:gd name="T15" fmla="*/ 30 h 30"/>
                <a:gd name="T16" fmla="*/ 2 w 20"/>
                <a:gd name="T17" fmla="*/ 30 h 30"/>
                <a:gd name="T18" fmla="*/ 0 w 20"/>
                <a:gd name="T19" fmla="*/ 29 h 30"/>
                <a:gd name="T20" fmla="*/ 0 w 20"/>
                <a:gd name="T21" fmla="*/ 27 h 30"/>
                <a:gd name="T22" fmla="*/ 12 w 20"/>
                <a:gd name="T23" fmla="*/ 1 h 30"/>
                <a:gd name="T24" fmla="*/ 12 w 20"/>
                <a:gd name="T25" fmla="*/ 1 h 30"/>
                <a:gd name="T26" fmla="*/ 15 w 20"/>
                <a:gd name="T27" fmla="*/ 0 h 30"/>
                <a:gd name="T28" fmla="*/ 18 w 20"/>
                <a:gd name="T29" fmla="*/ 0 h 30"/>
                <a:gd name="T30" fmla="*/ 18 w 20"/>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30">
                  <a:moveTo>
                    <a:pt x="18" y="0"/>
                  </a:moveTo>
                  <a:lnTo>
                    <a:pt x="18" y="0"/>
                  </a:lnTo>
                  <a:lnTo>
                    <a:pt x="20" y="3"/>
                  </a:lnTo>
                  <a:lnTo>
                    <a:pt x="20" y="6"/>
                  </a:lnTo>
                  <a:lnTo>
                    <a:pt x="6" y="29"/>
                  </a:lnTo>
                  <a:lnTo>
                    <a:pt x="6" y="29"/>
                  </a:lnTo>
                  <a:lnTo>
                    <a:pt x="5" y="30"/>
                  </a:lnTo>
                  <a:lnTo>
                    <a:pt x="2" y="30"/>
                  </a:lnTo>
                  <a:lnTo>
                    <a:pt x="2" y="30"/>
                  </a:lnTo>
                  <a:lnTo>
                    <a:pt x="0" y="29"/>
                  </a:lnTo>
                  <a:lnTo>
                    <a:pt x="0" y="27"/>
                  </a:lnTo>
                  <a:lnTo>
                    <a:pt x="12" y="1"/>
                  </a:lnTo>
                  <a:lnTo>
                    <a:pt x="12" y="1"/>
                  </a:lnTo>
                  <a:lnTo>
                    <a:pt x="15" y="0"/>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48" name="Freeform 87">
              <a:extLst>
                <a:ext uri="{FF2B5EF4-FFF2-40B4-BE49-F238E27FC236}">
                  <a16:creationId xmlns:a16="http://schemas.microsoft.com/office/drawing/2014/main" id="{3876884D-D812-49A2-9C95-85AFC8987E13}"/>
                </a:ext>
              </a:extLst>
            </p:cNvPr>
            <p:cNvSpPr>
              <a:spLocks/>
            </p:cNvSpPr>
            <p:nvPr/>
          </p:nvSpPr>
          <p:spPr bwMode="auto">
            <a:xfrm>
              <a:off x="7257794" y="5614988"/>
              <a:ext cx="23813" cy="17463"/>
            </a:xfrm>
            <a:custGeom>
              <a:avLst/>
              <a:gdLst>
                <a:gd name="T0" fmla="*/ 24 w 30"/>
                <a:gd name="T1" fmla="*/ 0 h 23"/>
                <a:gd name="T2" fmla="*/ 24 w 30"/>
                <a:gd name="T3" fmla="*/ 0 h 23"/>
                <a:gd name="T4" fmla="*/ 27 w 30"/>
                <a:gd name="T5" fmla="*/ 0 h 23"/>
                <a:gd name="T6" fmla="*/ 30 w 30"/>
                <a:gd name="T7" fmla="*/ 2 h 23"/>
                <a:gd name="T8" fmla="*/ 30 w 30"/>
                <a:gd name="T9" fmla="*/ 2 h 23"/>
                <a:gd name="T10" fmla="*/ 30 w 30"/>
                <a:gd name="T11" fmla="*/ 6 h 23"/>
                <a:gd name="T12" fmla="*/ 28 w 30"/>
                <a:gd name="T13" fmla="*/ 8 h 23"/>
                <a:gd name="T14" fmla="*/ 4 w 30"/>
                <a:gd name="T15" fmla="*/ 21 h 23"/>
                <a:gd name="T16" fmla="*/ 4 w 30"/>
                <a:gd name="T17" fmla="*/ 21 h 23"/>
                <a:gd name="T18" fmla="*/ 3 w 30"/>
                <a:gd name="T19" fmla="*/ 23 h 23"/>
                <a:gd name="T20" fmla="*/ 0 w 30"/>
                <a:gd name="T21" fmla="*/ 21 h 23"/>
                <a:gd name="T22" fmla="*/ 0 w 30"/>
                <a:gd name="T23" fmla="*/ 21 h 23"/>
                <a:gd name="T24" fmla="*/ 0 w 30"/>
                <a:gd name="T25" fmla="*/ 18 h 23"/>
                <a:gd name="T26" fmla="*/ 1 w 30"/>
                <a:gd name="T27" fmla="*/ 17 h 23"/>
                <a:gd name="T28" fmla="*/ 24 w 30"/>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3">
                  <a:moveTo>
                    <a:pt x="24" y="0"/>
                  </a:moveTo>
                  <a:lnTo>
                    <a:pt x="24" y="0"/>
                  </a:lnTo>
                  <a:lnTo>
                    <a:pt x="27" y="0"/>
                  </a:lnTo>
                  <a:lnTo>
                    <a:pt x="30" y="2"/>
                  </a:lnTo>
                  <a:lnTo>
                    <a:pt x="30" y="2"/>
                  </a:lnTo>
                  <a:lnTo>
                    <a:pt x="30" y="6"/>
                  </a:lnTo>
                  <a:lnTo>
                    <a:pt x="28" y="8"/>
                  </a:lnTo>
                  <a:lnTo>
                    <a:pt x="4" y="21"/>
                  </a:lnTo>
                  <a:lnTo>
                    <a:pt x="4" y="21"/>
                  </a:lnTo>
                  <a:lnTo>
                    <a:pt x="3" y="23"/>
                  </a:lnTo>
                  <a:lnTo>
                    <a:pt x="0" y="21"/>
                  </a:lnTo>
                  <a:lnTo>
                    <a:pt x="0" y="21"/>
                  </a:lnTo>
                  <a:lnTo>
                    <a:pt x="0" y="18"/>
                  </a:lnTo>
                  <a:lnTo>
                    <a:pt x="1" y="17"/>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49" name="Freeform 88">
              <a:extLst>
                <a:ext uri="{FF2B5EF4-FFF2-40B4-BE49-F238E27FC236}">
                  <a16:creationId xmlns:a16="http://schemas.microsoft.com/office/drawing/2014/main" id="{F6D6905D-5308-4F38-B905-D3F1E5E3A005}"/>
                </a:ext>
              </a:extLst>
            </p:cNvPr>
            <p:cNvSpPr>
              <a:spLocks/>
            </p:cNvSpPr>
            <p:nvPr/>
          </p:nvSpPr>
          <p:spPr bwMode="auto">
            <a:xfrm>
              <a:off x="7268907" y="5659438"/>
              <a:ext cx="26988" cy="7938"/>
            </a:xfrm>
            <a:custGeom>
              <a:avLst/>
              <a:gdLst>
                <a:gd name="T0" fmla="*/ 3 w 35"/>
                <a:gd name="T1" fmla="*/ 3 h 9"/>
                <a:gd name="T2" fmla="*/ 30 w 35"/>
                <a:gd name="T3" fmla="*/ 0 h 9"/>
                <a:gd name="T4" fmla="*/ 30 w 35"/>
                <a:gd name="T5" fmla="*/ 0 h 9"/>
                <a:gd name="T6" fmla="*/ 33 w 35"/>
                <a:gd name="T7" fmla="*/ 2 h 9"/>
                <a:gd name="T8" fmla="*/ 35 w 35"/>
                <a:gd name="T9" fmla="*/ 5 h 9"/>
                <a:gd name="T10" fmla="*/ 35 w 35"/>
                <a:gd name="T11" fmla="*/ 5 h 9"/>
                <a:gd name="T12" fmla="*/ 33 w 35"/>
                <a:gd name="T13" fmla="*/ 8 h 9"/>
                <a:gd name="T14" fmla="*/ 30 w 35"/>
                <a:gd name="T15" fmla="*/ 9 h 9"/>
                <a:gd name="T16" fmla="*/ 3 w 35"/>
                <a:gd name="T17" fmla="*/ 9 h 9"/>
                <a:gd name="T18" fmla="*/ 3 w 35"/>
                <a:gd name="T19" fmla="*/ 9 h 9"/>
                <a:gd name="T20" fmla="*/ 2 w 35"/>
                <a:gd name="T21" fmla="*/ 8 h 9"/>
                <a:gd name="T22" fmla="*/ 0 w 35"/>
                <a:gd name="T23" fmla="*/ 6 h 9"/>
                <a:gd name="T24" fmla="*/ 0 w 35"/>
                <a:gd name="T25" fmla="*/ 6 h 9"/>
                <a:gd name="T26" fmla="*/ 2 w 35"/>
                <a:gd name="T27" fmla="*/ 3 h 9"/>
                <a:gd name="T28" fmla="*/ 3 w 35"/>
                <a:gd name="T29" fmla="*/ 3 h 9"/>
                <a:gd name="T30" fmla="*/ 3 w 35"/>
                <a:gd name="T3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9">
                  <a:moveTo>
                    <a:pt x="3" y="3"/>
                  </a:moveTo>
                  <a:lnTo>
                    <a:pt x="30" y="0"/>
                  </a:lnTo>
                  <a:lnTo>
                    <a:pt x="30" y="0"/>
                  </a:lnTo>
                  <a:lnTo>
                    <a:pt x="33" y="2"/>
                  </a:lnTo>
                  <a:lnTo>
                    <a:pt x="35" y="5"/>
                  </a:lnTo>
                  <a:lnTo>
                    <a:pt x="35" y="5"/>
                  </a:lnTo>
                  <a:lnTo>
                    <a:pt x="33" y="8"/>
                  </a:lnTo>
                  <a:lnTo>
                    <a:pt x="30" y="9"/>
                  </a:lnTo>
                  <a:lnTo>
                    <a:pt x="3" y="9"/>
                  </a:lnTo>
                  <a:lnTo>
                    <a:pt x="3" y="9"/>
                  </a:lnTo>
                  <a:lnTo>
                    <a:pt x="2" y="8"/>
                  </a:lnTo>
                  <a:lnTo>
                    <a:pt x="0" y="6"/>
                  </a:lnTo>
                  <a:lnTo>
                    <a:pt x="0" y="6"/>
                  </a:lnTo>
                  <a:lnTo>
                    <a:pt x="2" y="3"/>
                  </a:lnTo>
                  <a:lnTo>
                    <a:pt x="3"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0" name="Freeform 89">
              <a:extLst>
                <a:ext uri="{FF2B5EF4-FFF2-40B4-BE49-F238E27FC236}">
                  <a16:creationId xmlns:a16="http://schemas.microsoft.com/office/drawing/2014/main" id="{6BDB7369-B30F-497C-864F-C3D6BFAF2198}"/>
                </a:ext>
              </a:extLst>
            </p:cNvPr>
            <p:cNvSpPr>
              <a:spLocks/>
            </p:cNvSpPr>
            <p:nvPr/>
          </p:nvSpPr>
          <p:spPr bwMode="auto">
            <a:xfrm>
              <a:off x="7108569" y="5667375"/>
              <a:ext cx="26988" cy="7938"/>
            </a:xfrm>
            <a:custGeom>
              <a:avLst/>
              <a:gdLst>
                <a:gd name="T0" fmla="*/ 5 w 35"/>
                <a:gd name="T1" fmla="*/ 0 h 9"/>
                <a:gd name="T2" fmla="*/ 30 w 35"/>
                <a:gd name="T3" fmla="*/ 0 h 9"/>
                <a:gd name="T4" fmla="*/ 30 w 35"/>
                <a:gd name="T5" fmla="*/ 0 h 9"/>
                <a:gd name="T6" fmla="*/ 33 w 35"/>
                <a:gd name="T7" fmla="*/ 0 h 9"/>
                <a:gd name="T8" fmla="*/ 35 w 35"/>
                <a:gd name="T9" fmla="*/ 3 h 9"/>
                <a:gd name="T10" fmla="*/ 35 w 35"/>
                <a:gd name="T11" fmla="*/ 3 h 9"/>
                <a:gd name="T12" fmla="*/ 33 w 35"/>
                <a:gd name="T13" fmla="*/ 4 h 9"/>
                <a:gd name="T14" fmla="*/ 32 w 35"/>
                <a:gd name="T15" fmla="*/ 6 h 9"/>
                <a:gd name="T16" fmla="*/ 5 w 35"/>
                <a:gd name="T17" fmla="*/ 9 h 9"/>
                <a:gd name="T18" fmla="*/ 5 w 35"/>
                <a:gd name="T19" fmla="*/ 9 h 9"/>
                <a:gd name="T20" fmla="*/ 2 w 35"/>
                <a:gd name="T21" fmla="*/ 7 h 9"/>
                <a:gd name="T22" fmla="*/ 0 w 35"/>
                <a:gd name="T23" fmla="*/ 4 h 9"/>
                <a:gd name="T24" fmla="*/ 0 w 35"/>
                <a:gd name="T25" fmla="*/ 4 h 9"/>
                <a:gd name="T26" fmla="*/ 2 w 35"/>
                <a:gd name="T27" fmla="*/ 1 h 9"/>
                <a:gd name="T28" fmla="*/ 5 w 35"/>
                <a:gd name="T29" fmla="*/ 0 h 9"/>
                <a:gd name="T30" fmla="*/ 5 w 35"/>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9">
                  <a:moveTo>
                    <a:pt x="5" y="0"/>
                  </a:moveTo>
                  <a:lnTo>
                    <a:pt x="30" y="0"/>
                  </a:lnTo>
                  <a:lnTo>
                    <a:pt x="30" y="0"/>
                  </a:lnTo>
                  <a:lnTo>
                    <a:pt x="33" y="0"/>
                  </a:lnTo>
                  <a:lnTo>
                    <a:pt x="35" y="3"/>
                  </a:lnTo>
                  <a:lnTo>
                    <a:pt x="35" y="3"/>
                  </a:lnTo>
                  <a:lnTo>
                    <a:pt x="33" y="4"/>
                  </a:lnTo>
                  <a:lnTo>
                    <a:pt x="32" y="6"/>
                  </a:lnTo>
                  <a:lnTo>
                    <a:pt x="5" y="9"/>
                  </a:lnTo>
                  <a:lnTo>
                    <a:pt x="5" y="9"/>
                  </a:lnTo>
                  <a:lnTo>
                    <a:pt x="2" y="7"/>
                  </a:lnTo>
                  <a:lnTo>
                    <a:pt x="0" y="4"/>
                  </a:lnTo>
                  <a:lnTo>
                    <a:pt x="0" y="4"/>
                  </a:lnTo>
                  <a:lnTo>
                    <a:pt x="2" y="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1" name="Freeform 90">
              <a:extLst>
                <a:ext uri="{FF2B5EF4-FFF2-40B4-BE49-F238E27FC236}">
                  <a16:creationId xmlns:a16="http://schemas.microsoft.com/office/drawing/2014/main" id="{B4BA2AB0-6E58-4B0C-A50D-2107BF54DBA3}"/>
                </a:ext>
              </a:extLst>
            </p:cNvPr>
            <p:cNvSpPr>
              <a:spLocks/>
            </p:cNvSpPr>
            <p:nvPr/>
          </p:nvSpPr>
          <p:spPr bwMode="auto">
            <a:xfrm>
              <a:off x="7260969" y="5697538"/>
              <a:ext cx="23813" cy="14288"/>
            </a:xfrm>
            <a:custGeom>
              <a:avLst/>
              <a:gdLst>
                <a:gd name="T0" fmla="*/ 0 w 30"/>
                <a:gd name="T1" fmla="*/ 2 h 20"/>
                <a:gd name="T2" fmla="*/ 0 w 30"/>
                <a:gd name="T3" fmla="*/ 2 h 20"/>
                <a:gd name="T4" fmla="*/ 2 w 30"/>
                <a:gd name="T5" fmla="*/ 0 h 20"/>
                <a:gd name="T6" fmla="*/ 5 w 30"/>
                <a:gd name="T7" fmla="*/ 0 h 20"/>
                <a:gd name="T8" fmla="*/ 29 w 30"/>
                <a:gd name="T9" fmla="*/ 11 h 20"/>
                <a:gd name="T10" fmla="*/ 29 w 30"/>
                <a:gd name="T11" fmla="*/ 11 h 20"/>
                <a:gd name="T12" fmla="*/ 30 w 30"/>
                <a:gd name="T13" fmla="*/ 14 h 20"/>
                <a:gd name="T14" fmla="*/ 30 w 30"/>
                <a:gd name="T15" fmla="*/ 17 h 20"/>
                <a:gd name="T16" fmla="*/ 30 w 30"/>
                <a:gd name="T17" fmla="*/ 17 h 20"/>
                <a:gd name="T18" fmla="*/ 29 w 30"/>
                <a:gd name="T19" fmla="*/ 20 h 20"/>
                <a:gd name="T20" fmla="*/ 24 w 30"/>
                <a:gd name="T21" fmla="*/ 20 h 20"/>
                <a:gd name="T22" fmla="*/ 2 w 30"/>
                <a:gd name="T23" fmla="*/ 6 h 20"/>
                <a:gd name="T24" fmla="*/ 2 w 30"/>
                <a:gd name="T25" fmla="*/ 6 h 20"/>
                <a:gd name="T26" fmla="*/ 0 w 30"/>
                <a:gd name="T27" fmla="*/ 3 h 20"/>
                <a:gd name="T28" fmla="*/ 0 w 30"/>
                <a:gd name="T29" fmla="*/ 2 h 20"/>
                <a:gd name="T30" fmla="*/ 0 w 30"/>
                <a:gd name="T3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0">
                  <a:moveTo>
                    <a:pt x="0" y="2"/>
                  </a:moveTo>
                  <a:lnTo>
                    <a:pt x="0" y="2"/>
                  </a:lnTo>
                  <a:lnTo>
                    <a:pt x="2" y="0"/>
                  </a:lnTo>
                  <a:lnTo>
                    <a:pt x="5" y="0"/>
                  </a:lnTo>
                  <a:lnTo>
                    <a:pt x="29" y="11"/>
                  </a:lnTo>
                  <a:lnTo>
                    <a:pt x="29" y="11"/>
                  </a:lnTo>
                  <a:lnTo>
                    <a:pt x="30" y="14"/>
                  </a:lnTo>
                  <a:lnTo>
                    <a:pt x="30" y="17"/>
                  </a:lnTo>
                  <a:lnTo>
                    <a:pt x="30" y="17"/>
                  </a:lnTo>
                  <a:lnTo>
                    <a:pt x="29" y="20"/>
                  </a:lnTo>
                  <a:lnTo>
                    <a:pt x="24" y="20"/>
                  </a:lnTo>
                  <a:lnTo>
                    <a:pt x="2" y="6"/>
                  </a:lnTo>
                  <a:lnTo>
                    <a:pt x="2" y="6"/>
                  </a:lnTo>
                  <a:lnTo>
                    <a:pt x="0" y="3"/>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2" name="Freeform 91">
              <a:extLst>
                <a:ext uri="{FF2B5EF4-FFF2-40B4-BE49-F238E27FC236}">
                  <a16:creationId xmlns:a16="http://schemas.microsoft.com/office/drawing/2014/main" id="{B9C0C21E-EFBB-49FC-A5A8-01B552AAB333}"/>
                </a:ext>
              </a:extLst>
            </p:cNvPr>
            <p:cNvSpPr>
              <a:spLocks/>
            </p:cNvSpPr>
            <p:nvPr/>
          </p:nvSpPr>
          <p:spPr bwMode="auto">
            <a:xfrm>
              <a:off x="7118094" y="5622925"/>
              <a:ext cx="25400" cy="14288"/>
            </a:xfrm>
            <a:custGeom>
              <a:avLst/>
              <a:gdLst>
                <a:gd name="T0" fmla="*/ 6 w 32"/>
                <a:gd name="T1" fmla="*/ 0 h 20"/>
                <a:gd name="T2" fmla="*/ 30 w 32"/>
                <a:gd name="T3" fmla="*/ 14 h 20"/>
                <a:gd name="T4" fmla="*/ 30 w 32"/>
                <a:gd name="T5" fmla="*/ 14 h 20"/>
                <a:gd name="T6" fmla="*/ 32 w 32"/>
                <a:gd name="T7" fmla="*/ 15 h 20"/>
                <a:gd name="T8" fmla="*/ 32 w 32"/>
                <a:gd name="T9" fmla="*/ 18 h 20"/>
                <a:gd name="T10" fmla="*/ 32 w 32"/>
                <a:gd name="T11" fmla="*/ 18 h 20"/>
                <a:gd name="T12" fmla="*/ 29 w 32"/>
                <a:gd name="T13" fmla="*/ 20 h 20"/>
                <a:gd name="T14" fmla="*/ 27 w 32"/>
                <a:gd name="T15" fmla="*/ 20 h 20"/>
                <a:gd name="T16" fmla="*/ 3 w 32"/>
                <a:gd name="T17" fmla="*/ 8 h 20"/>
                <a:gd name="T18" fmla="*/ 3 w 32"/>
                <a:gd name="T19" fmla="*/ 8 h 20"/>
                <a:gd name="T20" fmla="*/ 0 w 32"/>
                <a:gd name="T21" fmla="*/ 6 h 20"/>
                <a:gd name="T22" fmla="*/ 0 w 32"/>
                <a:gd name="T23" fmla="*/ 2 h 20"/>
                <a:gd name="T24" fmla="*/ 0 w 32"/>
                <a:gd name="T25" fmla="*/ 2 h 20"/>
                <a:gd name="T26" fmla="*/ 3 w 32"/>
                <a:gd name="T27" fmla="*/ 0 h 20"/>
                <a:gd name="T28" fmla="*/ 6 w 32"/>
                <a:gd name="T29" fmla="*/ 0 h 20"/>
                <a:gd name="T30" fmla="*/ 6 w 32"/>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0">
                  <a:moveTo>
                    <a:pt x="6" y="0"/>
                  </a:moveTo>
                  <a:lnTo>
                    <a:pt x="30" y="14"/>
                  </a:lnTo>
                  <a:lnTo>
                    <a:pt x="30" y="14"/>
                  </a:lnTo>
                  <a:lnTo>
                    <a:pt x="32" y="15"/>
                  </a:lnTo>
                  <a:lnTo>
                    <a:pt x="32" y="18"/>
                  </a:lnTo>
                  <a:lnTo>
                    <a:pt x="32" y="18"/>
                  </a:lnTo>
                  <a:lnTo>
                    <a:pt x="29" y="20"/>
                  </a:lnTo>
                  <a:lnTo>
                    <a:pt x="27" y="20"/>
                  </a:lnTo>
                  <a:lnTo>
                    <a:pt x="3" y="8"/>
                  </a:lnTo>
                  <a:lnTo>
                    <a:pt x="3" y="8"/>
                  </a:lnTo>
                  <a:lnTo>
                    <a:pt x="0" y="6"/>
                  </a:lnTo>
                  <a:lnTo>
                    <a:pt x="0" y="2"/>
                  </a:lnTo>
                  <a:lnTo>
                    <a:pt x="0" y="2"/>
                  </a:lnTo>
                  <a:lnTo>
                    <a:pt x="3"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3" name="Freeform 92">
              <a:extLst>
                <a:ext uri="{FF2B5EF4-FFF2-40B4-BE49-F238E27FC236}">
                  <a16:creationId xmlns:a16="http://schemas.microsoft.com/office/drawing/2014/main" id="{E08D4689-DBDC-4772-98B1-BF8978922AD0}"/>
                </a:ext>
              </a:extLst>
            </p:cNvPr>
            <p:cNvSpPr>
              <a:spLocks/>
            </p:cNvSpPr>
            <p:nvPr/>
          </p:nvSpPr>
          <p:spPr bwMode="auto">
            <a:xfrm>
              <a:off x="7237157" y="5722938"/>
              <a:ext cx="17463" cy="23813"/>
            </a:xfrm>
            <a:custGeom>
              <a:avLst/>
              <a:gdLst>
                <a:gd name="T0" fmla="*/ 6 w 21"/>
                <a:gd name="T1" fmla="*/ 2 h 31"/>
                <a:gd name="T2" fmla="*/ 21 w 21"/>
                <a:gd name="T3" fmla="*/ 23 h 31"/>
                <a:gd name="T4" fmla="*/ 21 w 21"/>
                <a:gd name="T5" fmla="*/ 23 h 31"/>
                <a:gd name="T6" fmla="*/ 21 w 21"/>
                <a:gd name="T7" fmla="*/ 26 h 31"/>
                <a:gd name="T8" fmla="*/ 20 w 21"/>
                <a:gd name="T9" fmla="*/ 29 h 31"/>
                <a:gd name="T10" fmla="*/ 20 w 21"/>
                <a:gd name="T11" fmla="*/ 29 h 31"/>
                <a:gd name="T12" fmla="*/ 17 w 21"/>
                <a:gd name="T13" fmla="*/ 31 h 31"/>
                <a:gd name="T14" fmla="*/ 13 w 21"/>
                <a:gd name="T15" fmla="*/ 28 h 31"/>
                <a:gd name="T16" fmla="*/ 0 w 21"/>
                <a:gd name="T17" fmla="*/ 5 h 31"/>
                <a:gd name="T18" fmla="*/ 0 w 21"/>
                <a:gd name="T19" fmla="*/ 5 h 31"/>
                <a:gd name="T20" fmla="*/ 0 w 21"/>
                <a:gd name="T21" fmla="*/ 2 h 31"/>
                <a:gd name="T22" fmla="*/ 1 w 21"/>
                <a:gd name="T23" fmla="*/ 0 h 31"/>
                <a:gd name="T24" fmla="*/ 1 w 21"/>
                <a:gd name="T25" fmla="*/ 0 h 31"/>
                <a:gd name="T26" fmla="*/ 3 w 21"/>
                <a:gd name="T27" fmla="*/ 0 h 31"/>
                <a:gd name="T28" fmla="*/ 6 w 21"/>
                <a:gd name="T29" fmla="*/ 2 h 31"/>
                <a:gd name="T30" fmla="*/ 6 w 21"/>
                <a:gd name="T3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31">
                  <a:moveTo>
                    <a:pt x="6" y="2"/>
                  </a:moveTo>
                  <a:lnTo>
                    <a:pt x="21" y="23"/>
                  </a:lnTo>
                  <a:lnTo>
                    <a:pt x="21" y="23"/>
                  </a:lnTo>
                  <a:lnTo>
                    <a:pt x="21" y="26"/>
                  </a:lnTo>
                  <a:lnTo>
                    <a:pt x="20" y="29"/>
                  </a:lnTo>
                  <a:lnTo>
                    <a:pt x="20" y="29"/>
                  </a:lnTo>
                  <a:lnTo>
                    <a:pt x="17" y="31"/>
                  </a:lnTo>
                  <a:lnTo>
                    <a:pt x="13" y="28"/>
                  </a:lnTo>
                  <a:lnTo>
                    <a:pt x="0" y="5"/>
                  </a:lnTo>
                  <a:lnTo>
                    <a:pt x="0" y="5"/>
                  </a:lnTo>
                  <a:lnTo>
                    <a:pt x="0" y="2"/>
                  </a:lnTo>
                  <a:lnTo>
                    <a:pt x="1" y="0"/>
                  </a:lnTo>
                  <a:lnTo>
                    <a:pt x="1" y="0"/>
                  </a:lnTo>
                  <a:lnTo>
                    <a:pt x="3" y="0"/>
                  </a:lnTo>
                  <a:lnTo>
                    <a:pt x="6" y="2"/>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4" name="Freeform 93">
              <a:extLst>
                <a:ext uri="{FF2B5EF4-FFF2-40B4-BE49-F238E27FC236}">
                  <a16:creationId xmlns:a16="http://schemas.microsoft.com/office/drawing/2014/main" id="{EDD4FAF6-DA69-44FF-B8AF-3D906F63E33A}"/>
                </a:ext>
              </a:extLst>
            </p:cNvPr>
            <p:cNvSpPr>
              <a:spLocks/>
            </p:cNvSpPr>
            <p:nvPr/>
          </p:nvSpPr>
          <p:spPr bwMode="auto">
            <a:xfrm>
              <a:off x="7149844" y="5588000"/>
              <a:ext cx="17463" cy="23813"/>
            </a:xfrm>
            <a:custGeom>
              <a:avLst/>
              <a:gdLst>
                <a:gd name="T0" fmla="*/ 17 w 23"/>
                <a:gd name="T1" fmla="*/ 29 h 31"/>
                <a:gd name="T2" fmla="*/ 2 w 23"/>
                <a:gd name="T3" fmla="*/ 8 h 31"/>
                <a:gd name="T4" fmla="*/ 2 w 23"/>
                <a:gd name="T5" fmla="*/ 8 h 31"/>
                <a:gd name="T6" fmla="*/ 0 w 23"/>
                <a:gd name="T7" fmla="*/ 3 h 31"/>
                <a:gd name="T8" fmla="*/ 3 w 23"/>
                <a:gd name="T9" fmla="*/ 2 h 31"/>
                <a:gd name="T10" fmla="*/ 3 w 23"/>
                <a:gd name="T11" fmla="*/ 2 h 31"/>
                <a:gd name="T12" fmla="*/ 6 w 23"/>
                <a:gd name="T13" fmla="*/ 0 h 31"/>
                <a:gd name="T14" fmla="*/ 10 w 23"/>
                <a:gd name="T15" fmla="*/ 2 h 31"/>
                <a:gd name="T16" fmla="*/ 23 w 23"/>
                <a:gd name="T17" fmla="*/ 26 h 31"/>
                <a:gd name="T18" fmla="*/ 23 w 23"/>
                <a:gd name="T19" fmla="*/ 26 h 31"/>
                <a:gd name="T20" fmla="*/ 23 w 23"/>
                <a:gd name="T21" fmla="*/ 29 h 31"/>
                <a:gd name="T22" fmla="*/ 22 w 23"/>
                <a:gd name="T23" fmla="*/ 31 h 31"/>
                <a:gd name="T24" fmla="*/ 22 w 23"/>
                <a:gd name="T25" fmla="*/ 31 h 31"/>
                <a:gd name="T26" fmla="*/ 19 w 23"/>
                <a:gd name="T27" fmla="*/ 31 h 31"/>
                <a:gd name="T28" fmla="*/ 17 w 23"/>
                <a:gd name="T29" fmla="*/ 29 h 31"/>
                <a:gd name="T30" fmla="*/ 17 w 23"/>
                <a:gd name="T3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31">
                  <a:moveTo>
                    <a:pt x="17" y="29"/>
                  </a:moveTo>
                  <a:lnTo>
                    <a:pt x="2" y="8"/>
                  </a:lnTo>
                  <a:lnTo>
                    <a:pt x="2" y="8"/>
                  </a:lnTo>
                  <a:lnTo>
                    <a:pt x="0" y="3"/>
                  </a:lnTo>
                  <a:lnTo>
                    <a:pt x="3" y="2"/>
                  </a:lnTo>
                  <a:lnTo>
                    <a:pt x="3" y="2"/>
                  </a:lnTo>
                  <a:lnTo>
                    <a:pt x="6" y="0"/>
                  </a:lnTo>
                  <a:lnTo>
                    <a:pt x="10" y="2"/>
                  </a:lnTo>
                  <a:lnTo>
                    <a:pt x="23" y="26"/>
                  </a:lnTo>
                  <a:lnTo>
                    <a:pt x="23" y="26"/>
                  </a:lnTo>
                  <a:lnTo>
                    <a:pt x="23" y="29"/>
                  </a:lnTo>
                  <a:lnTo>
                    <a:pt x="22" y="31"/>
                  </a:lnTo>
                  <a:lnTo>
                    <a:pt x="22" y="31"/>
                  </a:lnTo>
                  <a:lnTo>
                    <a:pt x="19" y="31"/>
                  </a:lnTo>
                  <a:lnTo>
                    <a:pt x="17" y="29"/>
                  </a:lnTo>
                  <a:lnTo>
                    <a:pt x="1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5" name="Freeform 94">
              <a:extLst>
                <a:ext uri="{FF2B5EF4-FFF2-40B4-BE49-F238E27FC236}">
                  <a16:creationId xmlns:a16="http://schemas.microsoft.com/office/drawing/2014/main" id="{7DA29722-DD5E-450B-A333-21AFD536F41E}"/>
                </a:ext>
              </a:extLst>
            </p:cNvPr>
            <p:cNvSpPr>
              <a:spLocks/>
            </p:cNvSpPr>
            <p:nvPr/>
          </p:nvSpPr>
          <p:spPr bwMode="auto">
            <a:xfrm>
              <a:off x="7194294" y="5573713"/>
              <a:ext cx="6350" cy="26988"/>
            </a:xfrm>
            <a:custGeom>
              <a:avLst/>
              <a:gdLst>
                <a:gd name="T0" fmla="*/ 3 w 7"/>
                <a:gd name="T1" fmla="*/ 0 h 35"/>
                <a:gd name="T2" fmla="*/ 3 w 7"/>
                <a:gd name="T3" fmla="*/ 0 h 35"/>
                <a:gd name="T4" fmla="*/ 6 w 7"/>
                <a:gd name="T5" fmla="*/ 2 h 35"/>
                <a:gd name="T6" fmla="*/ 7 w 7"/>
                <a:gd name="T7" fmla="*/ 5 h 35"/>
                <a:gd name="T8" fmla="*/ 7 w 7"/>
                <a:gd name="T9" fmla="*/ 32 h 35"/>
                <a:gd name="T10" fmla="*/ 7 w 7"/>
                <a:gd name="T11" fmla="*/ 32 h 35"/>
                <a:gd name="T12" fmla="*/ 7 w 7"/>
                <a:gd name="T13" fmla="*/ 35 h 35"/>
                <a:gd name="T14" fmla="*/ 4 w 7"/>
                <a:gd name="T15" fmla="*/ 35 h 35"/>
                <a:gd name="T16" fmla="*/ 4 w 7"/>
                <a:gd name="T17" fmla="*/ 35 h 35"/>
                <a:gd name="T18" fmla="*/ 3 w 7"/>
                <a:gd name="T19" fmla="*/ 35 h 35"/>
                <a:gd name="T20" fmla="*/ 1 w 7"/>
                <a:gd name="T21" fmla="*/ 32 h 35"/>
                <a:gd name="T22" fmla="*/ 0 w 7"/>
                <a:gd name="T23" fmla="*/ 5 h 35"/>
                <a:gd name="T24" fmla="*/ 0 w 7"/>
                <a:gd name="T25" fmla="*/ 5 h 35"/>
                <a:gd name="T26" fmla="*/ 0 w 7"/>
                <a:gd name="T27" fmla="*/ 2 h 35"/>
                <a:gd name="T28" fmla="*/ 3 w 7"/>
                <a:gd name="T29" fmla="*/ 0 h 35"/>
                <a:gd name="T30" fmla="*/ 3 w 7"/>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5">
                  <a:moveTo>
                    <a:pt x="3" y="0"/>
                  </a:moveTo>
                  <a:lnTo>
                    <a:pt x="3" y="0"/>
                  </a:lnTo>
                  <a:lnTo>
                    <a:pt x="6" y="2"/>
                  </a:lnTo>
                  <a:lnTo>
                    <a:pt x="7" y="5"/>
                  </a:lnTo>
                  <a:lnTo>
                    <a:pt x="7" y="32"/>
                  </a:lnTo>
                  <a:lnTo>
                    <a:pt x="7" y="32"/>
                  </a:lnTo>
                  <a:lnTo>
                    <a:pt x="7" y="35"/>
                  </a:lnTo>
                  <a:lnTo>
                    <a:pt x="4" y="35"/>
                  </a:lnTo>
                  <a:lnTo>
                    <a:pt x="4" y="35"/>
                  </a:lnTo>
                  <a:lnTo>
                    <a:pt x="3" y="35"/>
                  </a:lnTo>
                  <a:lnTo>
                    <a:pt x="1" y="32"/>
                  </a:lnTo>
                  <a:lnTo>
                    <a:pt x="0" y="5"/>
                  </a:lnTo>
                  <a:lnTo>
                    <a:pt x="0" y="5"/>
                  </a:lnTo>
                  <a:lnTo>
                    <a:pt x="0"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6" name="Freeform 95">
              <a:extLst>
                <a:ext uri="{FF2B5EF4-FFF2-40B4-BE49-F238E27FC236}">
                  <a16:creationId xmlns:a16="http://schemas.microsoft.com/office/drawing/2014/main" id="{8E3C6795-9010-481D-964E-478633886830}"/>
                </a:ext>
              </a:extLst>
            </p:cNvPr>
            <p:cNvSpPr>
              <a:spLocks noEditPoints="1"/>
            </p:cNvSpPr>
            <p:nvPr/>
          </p:nvSpPr>
          <p:spPr bwMode="auto">
            <a:xfrm>
              <a:off x="7135557" y="5613400"/>
              <a:ext cx="119063" cy="157163"/>
            </a:xfrm>
            <a:custGeom>
              <a:avLst/>
              <a:gdLst>
                <a:gd name="T0" fmla="*/ 24 w 150"/>
                <a:gd name="T1" fmla="*/ 41 h 198"/>
                <a:gd name="T2" fmla="*/ 21 w 150"/>
                <a:gd name="T3" fmla="*/ 74 h 198"/>
                <a:gd name="T4" fmla="*/ 24 w 150"/>
                <a:gd name="T5" fmla="*/ 96 h 198"/>
                <a:gd name="T6" fmla="*/ 19 w 150"/>
                <a:gd name="T7" fmla="*/ 110 h 198"/>
                <a:gd name="T8" fmla="*/ 12 w 150"/>
                <a:gd name="T9" fmla="*/ 137 h 198"/>
                <a:gd name="T10" fmla="*/ 13 w 150"/>
                <a:gd name="T11" fmla="*/ 146 h 198"/>
                <a:gd name="T12" fmla="*/ 12 w 150"/>
                <a:gd name="T13" fmla="*/ 146 h 198"/>
                <a:gd name="T14" fmla="*/ 9 w 150"/>
                <a:gd name="T15" fmla="*/ 152 h 198"/>
                <a:gd name="T16" fmla="*/ 7 w 150"/>
                <a:gd name="T17" fmla="*/ 154 h 198"/>
                <a:gd name="T18" fmla="*/ 6 w 150"/>
                <a:gd name="T19" fmla="*/ 160 h 198"/>
                <a:gd name="T20" fmla="*/ 4 w 150"/>
                <a:gd name="T21" fmla="*/ 160 h 198"/>
                <a:gd name="T22" fmla="*/ 3 w 150"/>
                <a:gd name="T23" fmla="*/ 166 h 198"/>
                <a:gd name="T24" fmla="*/ 0 w 150"/>
                <a:gd name="T25" fmla="*/ 168 h 198"/>
                <a:gd name="T26" fmla="*/ 0 w 150"/>
                <a:gd name="T27" fmla="*/ 171 h 198"/>
                <a:gd name="T28" fmla="*/ 1 w 150"/>
                <a:gd name="T29" fmla="*/ 174 h 198"/>
                <a:gd name="T30" fmla="*/ 6 w 150"/>
                <a:gd name="T31" fmla="*/ 181 h 198"/>
                <a:gd name="T32" fmla="*/ 10 w 150"/>
                <a:gd name="T33" fmla="*/ 189 h 198"/>
                <a:gd name="T34" fmla="*/ 16 w 150"/>
                <a:gd name="T35" fmla="*/ 196 h 198"/>
                <a:gd name="T36" fmla="*/ 27 w 150"/>
                <a:gd name="T37" fmla="*/ 198 h 198"/>
                <a:gd name="T38" fmla="*/ 41 w 150"/>
                <a:gd name="T39" fmla="*/ 195 h 198"/>
                <a:gd name="T40" fmla="*/ 47 w 150"/>
                <a:gd name="T41" fmla="*/ 196 h 198"/>
                <a:gd name="T42" fmla="*/ 47 w 150"/>
                <a:gd name="T43" fmla="*/ 195 h 198"/>
                <a:gd name="T44" fmla="*/ 48 w 150"/>
                <a:gd name="T45" fmla="*/ 193 h 198"/>
                <a:gd name="T46" fmla="*/ 51 w 150"/>
                <a:gd name="T47" fmla="*/ 189 h 198"/>
                <a:gd name="T48" fmla="*/ 53 w 150"/>
                <a:gd name="T49" fmla="*/ 186 h 198"/>
                <a:gd name="T50" fmla="*/ 54 w 150"/>
                <a:gd name="T51" fmla="*/ 181 h 198"/>
                <a:gd name="T52" fmla="*/ 56 w 150"/>
                <a:gd name="T53" fmla="*/ 178 h 198"/>
                <a:gd name="T54" fmla="*/ 57 w 150"/>
                <a:gd name="T55" fmla="*/ 175 h 198"/>
                <a:gd name="T56" fmla="*/ 59 w 150"/>
                <a:gd name="T57" fmla="*/ 172 h 198"/>
                <a:gd name="T58" fmla="*/ 60 w 150"/>
                <a:gd name="T59" fmla="*/ 169 h 198"/>
                <a:gd name="T60" fmla="*/ 74 w 150"/>
                <a:gd name="T61" fmla="*/ 162 h 198"/>
                <a:gd name="T62" fmla="*/ 85 w 150"/>
                <a:gd name="T63" fmla="*/ 143 h 198"/>
                <a:gd name="T64" fmla="*/ 104 w 150"/>
                <a:gd name="T65" fmla="*/ 127 h 198"/>
                <a:gd name="T66" fmla="*/ 125 w 150"/>
                <a:gd name="T67" fmla="*/ 115 h 198"/>
                <a:gd name="T68" fmla="*/ 144 w 150"/>
                <a:gd name="T69" fmla="*/ 95 h 198"/>
                <a:gd name="T70" fmla="*/ 150 w 150"/>
                <a:gd name="T71" fmla="*/ 69 h 198"/>
                <a:gd name="T72" fmla="*/ 142 w 150"/>
                <a:gd name="T73" fmla="*/ 33 h 198"/>
                <a:gd name="T74" fmla="*/ 115 w 150"/>
                <a:gd name="T75" fmla="*/ 7 h 198"/>
                <a:gd name="T76" fmla="*/ 91 w 150"/>
                <a:gd name="T77" fmla="*/ 0 h 198"/>
                <a:gd name="T78" fmla="*/ 54 w 150"/>
                <a:gd name="T79" fmla="*/ 7 h 198"/>
                <a:gd name="T80" fmla="*/ 27 w 150"/>
                <a:gd name="T81" fmla="*/ 34 h 198"/>
                <a:gd name="T82" fmla="*/ 18 w 150"/>
                <a:gd name="T83" fmla="*/ 142 h 198"/>
                <a:gd name="T84" fmla="*/ 18 w 150"/>
                <a:gd name="T85" fmla="*/ 136 h 198"/>
                <a:gd name="T86" fmla="*/ 26 w 150"/>
                <a:gd name="T87" fmla="*/ 113 h 198"/>
                <a:gd name="T88" fmla="*/ 30 w 150"/>
                <a:gd name="T89" fmla="*/ 90 h 198"/>
                <a:gd name="T90" fmla="*/ 27 w 150"/>
                <a:gd name="T91" fmla="*/ 72 h 198"/>
                <a:gd name="T92" fmla="*/ 33 w 150"/>
                <a:gd name="T93" fmla="*/ 37 h 198"/>
                <a:gd name="T94" fmla="*/ 47 w 150"/>
                <a:gd name="T95" fmla="*/ 19 h 198"/>
                <a:gd name="T96" fmla="*/ 78 w 150"/>
                <a:gd name="T97" fmla="*/ 6 h 198"/>
                <a:gd name="T98" fmla="*/ 112 w 150"/>
                <a:gd name="T99" fmla="*/ 12 h 198"/>
                <a:gd name="T100" fmla="*/ 131 w 150"/>
                <a:gd name="T101" fmla="*/ 27 h 198"/>
                <a:gd name="T102" fmla="*/ 144 w 150"/>
                <a:gd name="T103" fmla="*/ 57 h 198"/>
                <a:gd name="T104" fmla="*/ 137 w 150"/>
                <a:gd name="T105" fmla="*/ 92 h 198"/>
                <a:gd name="T106" fmla="*/ 121 w 150"/>
                <a:gd name="T107" fmla="*/ 110 h 198"/>
                <a:gd name="T108" fmla="*/ 101 w 150"/>
                <a:gd name="T109" fmla="*/ 122 h 198"/>
                <a:gd name="T110" fmla="*/ 85 w 150"/>
                <a:gd name="T111" fmla="*/ 133 h 198"/>
                <a:gd name="T112" fmla="*/ 69 w 150"/>
                <a:gd name="T113" fmla="*/ 155 h 198"/>
                <a:gd name="T114" fmla="*/ 60 w 150"/>
                <a:gd name="T115" fmla="*/ 163 h 198"/>
                <a:gd name="T116" fmla="*/ 32 w 150"/>
                <a:gd name="T117" fmla="*/ 14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0" h="198">
                  <a:moveTo>
                    <a:pt x="27" y="34"/>
                  </a:moveTo>
                  <a:lnTo>
                    <a:pt x="27" y="34"/>
                  </a:lnTo>
                  <a:lnTo>
                    <a:pt x="24" y="41"/>
                  </a:lnTo>
                  <a:lnTo>
                    <a:pt x="22" y="48"/>
                  </a:lnTo>
                  <a:lnTo>
                    <a:pt x="21" y="60"/>
                  </a:lnTo>
                  <a:lnTo>
                    <a:pt x="21" y="74"/>
                  </a:lnTo>
                  <a:lnTo>
                    <a:pt x="24" y="86"/>
                  </a:lnTo>
                  <a:lnTo>
                    <a:pt x="24" y="86"/>
                  </a:lnTo>
                  <a:lnTo>
                    <a:pt x="24" y="96"/>
                  </a:lnTo>
                  <a:lnTo>
                    <a:pt x="22" y="103"/>
                  </a:lnTo>
                  <a:lnTo>
                    <a:pt x="19" y="110"/>
                  </a:lnTo>
                  <a:lnTo>
                    <a:pt x="19" y="110"/>
                  </a:lnTo>
                  <a:lnTo>
                    <a:pt x="16" y="119"/>
                  </a:lnTo>
                  <a:lnTo>
                    <a:pt x="13" y="130"/>
                  </a:lnTo>
                  <a:lnTo>
                    <a:pt x="12" y="137"/>
                  </a:lnTo>
                  <a:lnTo>
                    <a:pt x="12" y="142"/>
                  </a:lnTo>
                  <a:lnTo>
                    <a:pt x="13" y="145"/>
                  </a:lnTo>
                  <a:lnTo>
                    <a:pt x="13" y="146"/>
                  </a:lnTo>
                  <a:lnTo>
                    <a:pt x="13" y="146"/>
                  </a:lnTo>
                  <a:lnTo>
                    <a:pt x="12" y="146"/>
                  </a:lnTo>
                  <a:lnTo>
                    <a:pt x="12" y="146"/>
                  </a:lnTo>
                  <a:lnTo>
                    <a:pt x="12" y="148"/>
                  </a:lnTo>
                  <a:lnTo>
                    <a:pt x="12" y="148"/>
                  </a:lnTo>
                  <a:lnTo>
                    <a:pt x="9" y="152"/>
                  </a:lnTo>
                  <a:lnTo>
                    <a:pt x="9" y="152"/>
                  </a:lnTo>
                  <a:lnTo>
                    <a:pt x="7" y="154"/>
                  </a:lnTo>
                  <a:lnTo>
                    <a:pt x="7" y="154"/>
                  </a:lnTo>
                  <a:lnTo>
                    <a:pt x="7" y="155"/>
                  </a:lnTo>
                  <a:lnTo>
                    <a:pt x="7" y="155"/>
                  </a:lnTo>
                  <a:lnTo>
                    <a:pt x="6" y="160"/>
                  </a:lnTo>
                  <a:lnTo>
                    <a:pt x="6" y="160"/>
                  </a:lnTo>
                  <a:lnTo>
                    <a:pt x="4" y="160"/>
                  </a:lnTo>
                  <a:lnTo>
                    <a:pt x="4" y="160"/>
                  </a:lnTo>
                  <a:lnTo>
                    <a:pt x="4" y="163"/>
                  </a:lnTo>
                  <a:lnTo>
                    <a:pt x="4" y="163"/>
                  </a:lnTo>
                  <a:lnTo>
                    <a:pt x="3" y="166"/>
                  </a:lnTo>
                  <a:lnTo>
                    <a:pt x="3" y="166"/>
                  </a:lnTo>
                  <a:lnTo>
                    <a:pt x="0" y="168"/>
                  </a:lnTo>
                  <a:lnTo>
                    <a:pt x="0" y="168"/>
                  </a:lnTo>
                  <a:lnTo>
                    <a:pt x="1" y="169"/>
                  </a:lnTo>
                  <a:lnTo>
                    <a:pt x="1" y="169"/>
                  </a:lnTo>
                  <a:lnTo>
                    <a:pt x="0" y="171"/>
                  </a:lnTo>
                  <a:lnTo>
                    <a:pt x="0" y="171"/>
                  </a:lnTo>
                  <a:lnTo>
                    <a:pt x="0" y="172"/>
                  </a:lnTo>
                  <a:lnTo>
                    <a:pt x="1" y="174"/>
                  </a:lnTo>
                  <a:lnTo>
                    <a:pt x="4" y="177"/>
                  </a:lnTo>
                  <a:lnTo>
                    <a:pt x="4" y="177"/>
                  </a:lnTo>
                  <a:lnTo>
                    <a:pt x="6" y="181"/>
                  </a:lnTo>
                  <a:lnTo>
                    <a:pt x="7" y="184"/>
                  </a:lnTo>
                  <a:lnTo>
                    <a:pt x="10" y="189"/>
                  </a:lnTo>
                  <a:lnTo>
                    <a:pt x="10" y="189"/>
                  </a:lnTo>
                  <a:lnTo>
                    <a:pt x="12" y="192"/>
                  </a:lnTo>
                  <a:lnTo>
                    <a:pt x="16" y="196"/>
                  </a:lnTo>
                  <a:lnTo>
                    <a:pt x="16" y="196"/>
                  </a:lnTo>
                  <a:lnTo>
                    <a:pt x="22" y="198"/>
                  </a:lnTo>
                  <a:lnTo>
                    <a:pt x="27" y="198"/>
                  </a:lnTo>
                  <a:lnTo>
                    <a:pt x="27" y="198"/>
                  </a:lnTo>
                  <a:lnTo>
                    <a:pt x="32" y="198"/>
                  </a:lnTo>
                  <a:lnTo>
                    <a:pt x="35" y="196"/>
                  </a:lnTo>
                  <a:lnTo>
                    <a:pt x="41" y="195"/>
                  </a:lnTo>
                  <a:lnTo>
                    <a:pt x="41" y="195"/>
                  </a:lnTo>
                  <a:lnTo>
                    <a:pt x="45" y="196"/>
                  </a:lnTo>
                  <a:lnTo>
                    <a:pt x="47" y="196"/>
                  </a:lnTo>
                  <a:lnTo>
                    <a:pt x="47" y="196"/>
                  </a:lnTo>
                  <a:lnTo>
                    <a:pt x="47" y="195"/>
                  </a:lnTo>
                  <a:lnTo>
                    <a:pt x="47" y="195"/>
                  </a:lnTo>
                  <a:lnTo>
                    <a:pt x="48" y="195"/>
                  </a:lnTo>
                  <a:lnTo>
                    <a:pt x="48" y="195"/>
                  </a:lnTo>
                  <a:lnTo>
                    <a:pt x="48" y="193"/>
                  </a:lnTo>
                  <a:lnTo>
                    <a:pt x="48" y="193"/>
                  </a:lnTo>
                  <a:lnTo>
                    <a:pt x="51" y="189"/>
                  </a:lnTo>
                  <a:lnTo>
                    <a:pt x="51" y="189"/>
                  </a:lnTo>
                  <a:lnTo>
                    <a:pt x="53" y="187"/>
                  </a:lnTo>
                  <a:lnTo>
                    <a:pt x="53" y="187"/>
                  </a:lnTo>
                  <a:lnTo>
                    <a:pt x="53" y="186"/>
                  </a:lnTo>
                  <a:lnTo>
                    <a:pt x="53" y="186"/>
                  </a:lnTo>
                  <a:lnTo>
                    <a:pt x="54" y="181"/>
                  </a:lnTo>
                  <a:lnTo>
                    <a:pt x="54" y="181"/>
                  </a:lnTo>
                  <a:lnTo>
                    <a:pt x="56" y="181"/>
                  </a:lnTo>
                  <a:lnTo>
                    <a:pt x="56" y="181"/>
                  </a:lnTo>
                  <a:lnTo>
                    <a:pt x="56" y="178"/>
                  </a:lnTo>
                  <a:lnTo>
                    <a:pt x="56" y="178"/>
                  </a:lnTo>
                  <a:lnTo>
                    <a:pt x="57" y="175"/>
                  </a:lnTo>
                  <a:lnTo>
                    <a:pt x="57" y="175"/>
                  </a:lnTo>
                  <a:lnTo>
                    <a:pt x="60" y="174"/>
                  </a:lnTo>
                  <a:lnTo>
                    <a:pt x="60" y="174"/>
                  </a:lnTo>
                  <a:lnTo>
                    <a:pt x="59" y="172"/>
                  </a:lnTo>
                  <a:lnTo>
                    <a:pt x="59" y="172"/>
                  </a:lnTo>
                  <a:lnTo>
                    <a:pt x="60" y="169"/>
                  </a:lnTo>
                  <a:lnTo>
                    <a:pt x="60" y="169"/>
                  </a:lnTo>
                  <a:lnTo>
                    <a:pt x="65" y="168"/>
                  </a:lnTo>
                  <a:lnTo>
                    <a:pt x="68" y="166"/>
                  </a:lnTo>
                  <a:lnTo>
                    <a:pt x="74" y="162"/>
                  </a:lnTo>
                  <a:lnTo>
                    <a:pt x="80" y="152"/>
                  </a:lnTo>
                  <a:lnTo>
                    <a:pt x="85" y="143"/>
                  </a:lnTo>
                  <a:lnTo>
                    <a:pt x="85" y="143"/>
                  </a:lnTo>
                  <a:lnTo>
                    <a:pt x="89" y="137"/>
                  </a:lnTo>
                  <a:lnTo>
                    <a:pt x="95" y="133"/>
                  </a:lnTo>
                  <a:lnTo>
                    <a:pt x="104" y="127"/>
                  </a:lnTo>
                  <a:lnTo>
                    <a:pt x="104" y="127"/>
                  </a:lnTo>
                  <a:lnTo>
                    <a:pt x="115" y="122"/>
                  </a:lnTo>
                  <a:lnTo>
                    <a:pt x="125" y="115"/>
                  </a:lnTo>
                  <a:lnTo>
                    <a:pt x="136" y="106"/>
                  </a:lnTo>
                  <a:lnTo>
                    <a:pt x="139" y="101"/>
                  </a:lnTo>
                  <a:lnTo>
                    <a:pt x="144" y="95"/>
                  </a:lnTo>
                  <a:lnTo>
                    <a:pt x="144" y="95"/>
                  </a:lnTo>
                  <a:lnTo>
                    <a:pt x="148" y="83"/>
                  </a:lnTo>
                  <a:lnTo>
                    <a:pt x="150" y="69"/>
                  </a:lnTo>
                  <a:lnTo>
                    <a:pt x="150" y="57"/>
                  </a:lnTo>
                  <a:lnTo>
                    <a:pt x="148" y="45"/>
                  </a:lnTo>
                  <a:lnTo>
                    <a:pt x="142" y="33"/>
                  </a:lnTo>
                  <a:lnTo>
                    <a:pt x="136" y="22"/>
                  </a:lnTo>
                  <a:lnTo>
                    <a:pt x="127" y="13"/>
                  </a:lnTo>
                  <a:lnTo>
                    <a:pt x="115" y="7"/>
                  </a:lnTo>
                  <a:lnTo>
                    <a:pt x="115" y="7"/>
                  </a:lnTo>
                  <a:lnTo>
                    <a:pt x="103" y="1"/>
                  </a:lnTo>
                  <a:lnTo>
                    <a:pt x="91" y="0"/>
                  </a:lnTo>
                  <a:lnTo>
                    <a:pt x="77" y="0"/>
                  </a:lnTo>
                  <a:lnTo>
                    <a:pt x="65" y="3"/>
                  </a:lnTo>
                  <a:lnTo>
                    <a:pt x="54" y="7"/>
                  </a:lnTo>
                  <a:lnTo>
                    <a:pt x="44" y="15"/>
                  </a:lnTo>
                  <a:lnTo>
                    <a:pt x="35" y="24"/>
                  </a:lnTo>
                  <a:lnTo>
                    <a:pt x="27" y="34"/>
                  </a:lnTo>
                  <a:lnTo>
                    <a:pt x="27" y="34"/>
                  </a:lnTo>
                  <a:close/>
                  <a:moveTo>
                    <a:pt x="29" y="146"/>
                  </a:moveTo>
                  <a:lnTo>
                    <a:pt x="18" y="142"/>
                  </a:lnTo>
                  <a:lnTo>
                    <a:pt x="19" y="142"/>
                  </a:lnTo>
                  <a:lnTo>
                    <a:pt x="19" y="142"/>
                  </a:lnTo>
                  <a:lnTo>
                    <a:pt x="18" y="136"/>
                  </a:lnTo>
                  <a:lnTo>
                    <a:pt x="19" y="130"/>
                  </a:lnTo>
                  <a:lnTo>
                    <a:pt x="26" y="113"/>
                  </a:lnTo>
                  <a:lnTo>
                    <a:pt x="26" y="113"/>
                  </a:lnTo>
                  <a:lnTo>
                    <a:pt x="29" y="104"/>
                  </a:lnTo>
                  <a:lnTo>
                    <a:pt x="30" y="96"/>
                  </a:lnTo>
                  <a:lnTo>
                    <a:pt x="30" y="90"/>
                  </a:lnTo>
                  <a:lnTo>
                    <a:pt x="30" y="84"/>
                  </a:lnTo>
                  <a:lnTo>
                    <a:pt x="30" y="84"/>
                  </a:lnTo>
                  <a:lnTo>
                    <a:pt x="27" y="72"/>
                  </a:lnTo>
                  <a:lnTo>
                    <a:pt x="27" y="62"/>
                  </a:lnTo>
                  <a:lnTo>
                    <a:pt x="29" y="50"/>
                  </a:lnTo>
                  <a:lnTo>
                    <a:pt x="33" y="37"/>
                  </a:lnTo>
                  <a:lnTo>
                    <a:pt x="33" y="37"/>
                  </a:lnTo>
                  <a:lnTo>
                    <a:pt x="39" y="27"/>
                  </a:lnTo>
                  <a:lnTo>
                    <a:pt x="47" y="19"/>
                  </a:lnTo>
                  <a:lnTo>
                    <a:pt x="57" y="12"/>
                  </a:lnTo>
                  <a:lnTo>
                    <a:pt x="68" y="9"/>
                  </a:lnTo>
                  <a:lnTo>
                    <a:pt x="78" y="6"/>
                  </a:lnTo>
                  <a:lnTo>
                    <a:pt x="89" y="6"/>
                  </a:lnTo>
                  <a:lnTo>
                    <a:pt x="101" y="7"/>
                  </a:lnTo>
                  <a:lnTo>
                    <a:pt x="112" y="12"/>
                  </a:lnTo>
                  <a:lnTo>
                    <a:pt x="112" y="12"/>
                  </a:lnTo>
                  <a:lnTo>
                    <a:pt x="122" y="18"/>
                  </a:lnTo>
                  <a:lnTo>
                    <a:pt x="131" y="27"/>
                  </a:lnTo>
                  <a:lnTo>
                    <a:pt x="137" y="36"/>
                  </a:lnTo>
                  <a:lnTo>
                    <a:pt x="142" y="47"/>
                  </a:lnTo>
                  <a:lnTo>
                    <a:pt x="144" y="57"/>
                  </a:lnTo>
                  <a:lnTo>
                    <a:pt x="144" y="69"/>
                  </a:lnTo>
                  <a:lnTo>
                    <a:pt x="142" y="80"/>
                  </a:lnTo>
                  <a:lnTo>
                    <a:pt x="137" y="92"/>
                  </a:lnTo>
                  <a:lnTo>
                    <a:pt x="137" y="92"/>
                  </a:lnTo>
                  <a:lnTo>
                    <a:pt x="130" y="103"/>
                  </a:lnTo>
                  <a:lnTo>
                    <a:pt x="121" y="110"/>
                  </a:lnTo>
                  <a:lnTo>
                    <a:pt x="112" y="116"/>
                  </a:lnTo>
                  <a:lnTo>
                    <a:pt x="101" y="122"/>
                  </a:lnTo>
                  <a:lnTo>
                    <a:pt x="101" y="122"/>
                  </a:lnTo>
                  <a:lnTo>
                    <a:pt x="97" y="124"/>
                  </a:lnTo>
                  <a:lnTo>
                    <a:pt x="91" y="128"/>
                  </a:lnTo>
                  <a:lnTo>
                    <a:pt x="85" y="133"/>
                  </a:lnTo>
                  <a:lnTo>
                    <a:pt x="80" y="140"/>
                  </a:lnTo>
                  <a:lnTo>
                    <a:pt x="80" y="140"/>
                  </a:lnTo>
                  <a:lnTo>
                    <a:pt x="69" y="155"/>
                  </a:lnTo>
                  <a:lnTo>
                    <a:pt x="65" y="162"/>
                  </a:lnTo>
                  <a:lnTo>
                    <a:pt x="60" y="163"/>
                  </a:lnTo>
                  <a:lnTo>
                    <a:pt x="60" y="163"/>
                  </a:lnTo>
                  <a:lnTo>
                    <a:pt x="50" y="159"/>
                  </a:lnTo>
                  <a:lnTo>
                    <a:pt x="47" y="157"/>
                  </a:lnTo>
                  <a:lnTo>
                    <a:pt x="32" y="148"/>
                  </a:lnTo>
                  <a:lnTo>
                    <a:pt x="29"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7" name="Freeform 96">
              <a:extLst>
                <a:ext uri="{FF2B5EF4-FFF2-40B4-BE49-F238E27FC236}">
                  <a16:creationId xmlns:a16="http://schemas.microsoft.com/office/drawing/2014/main" id="{1DB738BD-33CC-4379-ACED-59003D6F4B36}"/>
                </a:ext>
              </a:extLst>
            </p:cNvPr>
            <p:cNvSpPr>
              <a:spLocks noEditPoints="1"/>
            </p:cNvSpPr>
            <p:nvPr/>
          </p:nvSpPr>
          <p:spPr bwMode="auto">
            <a:xfrm>
              <a:off x="7135557" y="5613400"/>
              <a:ext cx="122238" cy="158750"/>
            </a:xfrm>
            <a:custGeom>
              <a:avLst/>
              <a:gdLst>
                <a:gd name="T0" fmla="*/ 23 w 155"/>
                <a:gd name="T1" fmla="*/ 88 h 201"/>
                <a:gd name="T2" fmla="*/ 12 w 155"/>
                <a:gd name="T3" fmla="*/ 144 h 201"/>
                <a:gd name="T4" fmla="*/ 12 w 155"/>
                <a:gd name="T5" fmla="*/ 148 h 201"/>
                <a:gd name="T6" fmla="*/ 11 w 155"/>
                <a:gd name="T7" fmla="*/ 154 h 201"/>
                <a:gd name="T8" fmla="*/ 9 w 155"/>
                <a:gd name="T9" fmla="*/ 159 h 201"/>
                <a:gd name="T10" fmla="*/ 5 w 155"/>
                <a:gd name="T11" fmla="*/ 162 h 201"/>
                <a:gd name="T12" fmla="*/ 5 w 155"/>
                <a:gd name="T13" fmla="*/ 168 h 201"/>
                <a:gd name="T14" fmla="*/ 2 w 155"/>
                <a:gd name="T15" fmla="*/ 173 h 201"/>
                <a:gd name="T16" fmla="*/ 0 w 155"/>
                <a:gd name="T17" fmla="*/ 176 h 201"/>
                <a:gd name="T18" fmla="*/ 11 w 155"/>
                <a:gd name="T19" fmla="*/ 191 h 201"/>
                <a:gd name="T20" fmla="*/ 29 w 155"/>
                <a:gd name="T21" fmla="*/ 200 h 201"/>
                <a:gd name="T22" fmla="*/ 41 w 155"/>
                <a:gd name="T23" fmla="*/ 198 h 201"/>
                <a:gd name="T24" fmla="*/ 49 w 155"/>
                <a:gd name="T25" fmla="*/ 200 h 201"/>
                <a:gd name="T26" fmla="*/ 50 w 155"/>
                <a:gd name="T27" fmla="*/ 195 h 201"/>
                <a:gd name="T28" fmla="*/ 56 w 155"/>
                <a:gd name="T29" fmla="*/ 191 h 201"/>
                <a:gd name="T30" fmla="*/ 56 w 155"/>
                <a:gd name="T31" fmla="*/ 185 h 201"/>
                <a:gd name="T32" fmla="*/ 59 w 155"/>
                <a:gd name="T33" fmla="*/ 180 h 201"/>
                <a:gd name="T34" fmla="*/ 64 w 155"/>
                <a:gd name="T35" fmla="*/ 177 h 201"/>
                <a:gd name="T36" fmla="*/ 62 w 155"/>
                <a:gd name="T37" fmla="*/ 171 h 201"/>
                <a:gd name="T38" fmla="*/ 93 w 155"/>
                <a:gd name="T39" fmla="*/ 141 h 201"/>
                <a:gd name="T40" fmla="*/ 150 w 155"/>
                <a:gd name="T41" fmla="*/ 89 h 201"/>
                <a:gd name="T42" fmla="*/ 133 w 155"/>
                <a:gd name="T43" fmla="*/ 18 h 201"/>
                <a:gd name="T44" fmla="*/ 70 w 155"/>
                <a:gd name="T45" fmla="*/ 2 h 201"/>
                <a:gd name="T46" fmla="*/ 35 w 155"/>
                <a:gd name="T47" fmla="*/ 29 h 201"/>
                <a:gd name="T48" fmla="*/ 109 w 155"/>
                <a:gd name="T49" fmla="*/ 6 h 201"/>
                <a:gd name="T50" fmla="*/ 150 w 155"/>
                <a:gd name="T51" fmla="*/ 67 h 201"/>
                <a:gd name="T52" fmla="*/ 105 w 155"/>
                <a:gd name="T53" fmla="*/ 127 h 201"/>
                <a:gd name="T54" fmla="*/ 62 w 155"/>
                <a:gd name="T55" fmla="*/ 170 h 201"/>
                <a:gd name="T56" fmla="*/ 61 w 155"/>
                <a:gd name="T57" fmla="*/ 176 h 201"/>
                <a:gd name="T58" fmla="*/ 58 w 155"/>
                <a:gd name="T59" fmla="*/ 183 h 201"/>
                <a:gd name="T60" fmla="*/ 53 w 155"/>
                <a:gd name="T61" fmla="*/ 189 h 201"/>
                <a:gd name="T62" fmla="*/ 49 w 155"/>
                <a:gd name="T63" fmla="*/ 195 h 201"/>
                <a:gd name="T64" fmla="*/ 47 w 155"/>
                <a:gd name="T65" fmla="*/ 197 h 201"/>
                <a:gd name="T66" fmla="*/ 46 w 155"/>
                <a:gd name="T67" fmla="*/ 197 h 201"/>
                <a:gd name="T68" fmla="*/ 29 w 155"/>
                <a:gd name="T69" fmla="*/ 197 h 201"/>
                <a:gd name="T70" fmla="*/ 14 w 155"/>
                <a:gd name="T71" fmla="*/ 189 h 201"/>
                <a:gd name="T72" fmla="*/ 5 w 155"/>
                <a:gd name="T73" fmla="*/ 174 h 201"/>
                <a:gd name="T74" fmla="*/ 3 w 155"/>
                <a:gd name="T75" fmla="*/ 174 h 201"/>
                <a:gd name="T76" fmla="*/ 3 w 155"/>
                <a:gd name="T77" fmla="*/ 170 h 201"/>
                <a:gd name="T78" fmla="*/ 8 w 155"/>
                <a:gd name="T79" fmla="*/ 164 h 201"/>
                <a:gd name="T80" fmla="*/ 12 w 155"/>
                <a:gd name="T81" fmla="*/ 157 h 201"/>
                <a:gd name="T82" fmla="*/ 12 w 155"/>
                <a:gd name="T83" fmla="*/ 156 h 201"/>
                <a:gd name="T84" fmla="*/ 15 w 155"/>
                <a:gd name="T85" fmla="*/ 150 h 201"/>
                <a:gd name="T86" fmla="*/ 15 w 155"/>
                <a:gd name="T87" fmla="*/ 139 h 201"/>
                <a:gd name="T88" fmla="*/ 26 w 155"/>
                <a:gd name="T89" fmla="*/ 76 h 201"/>
                <a:gd name="T90" fmla="*/ 20 w 155"/>
                <a:gd name="T91" fmla="*/ 144 h 201"/>
                <a:gd name="T92" fmla="*/ 29 w 155"/>
                <a:gd name="T93" fmla="*/ 115 h 201"/>
                <a:gd name="T94" fmla="*/ 32 w 155"/>
                <a:gd name="T95" fmla="*/ 52 h 201"/>
                <a:gd name="T96" fmla="*/ 79 w 155"/>
                <a:gd name="T97" fmla="*/ 9 h 201"/>
                <a:gd name="T98" fmla="*/ 139 w 155"/>
                <a:gd name="T99" fmla="*/ 44 h 201"/>
                <a:gd name="T100" fmla="*/ 112 w 155"/>
                <a:gd name="T101" fmla="*/ 117 h 201"/>
                <a:gd name="T102" fmla="*/ 67 w 155"/>
                <a:gd name="T103" fmla="*/ 162 h 201"/>
                <a:gd name="T104" fmla="*/ 31 w 155"/>
                <a:gd name="T105" fmla="*/ 148 h 201"/>
                <a:gd name="T106" fmla="*/ 65 w 155"/>
                <a:gd name="T107" fmla="*/ 167 h 201"/>
                <a:gd name="T108" fmla="*/ 103 w 155"/>
                <a:gd name="T109" fmla="*/ 126 h 201"/>
                <a:gd name="T110" fmla="*/ 146 w 155"/>
                <a:gd name="T111" fmla="*/ 50 h 201"/>
                <a:gd name="T112" fmla="*/ 87 w 155"/>
                <a:gd name="T113" fmla="*/ 6 h 201"/>
                <a:gd name="T114" fmla="*/ 34 w 155"/>
                <a:gd name="T115" fmla="*/ 38 h 201"/>
                <a:gd name="T116" fmla="*/ 29 w 155"/>
                <a:gd name="T117" fmla="*/ 105 h 201"/>
                <a:gd name="T118" fmla="*/ 20 w 155"/>
                <a:gd name="T119" fmla="*/ 14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 h="201">
                  <a:moveTo>
                    <a:pt x="29" y="36"/>
                  </a:moveTo>
                  <a:lnTo>
                    <a:pt x="28" y="35"/>
                  </a:lnTo>
                  <a:lnTo>
                    <a:pt x="28" y="35"/>
                  </a:lnTo>
                  <a:lnTo>
                    <a:pt x="24" y="43"/>
                  </a:lnTo>
                  <a:lnTo>
                    <a:pt x="23" y="50"/>
                  </a:lnTo>
                  <a:lnTo>
                    <a:pt x="21" y="64"/>
                  </a:lnTo>
                  <a:lnTo>
                    <a:pt x="21" y="64"/>
                  </a:lnTo>
                  <a:lnTo>
                    <a:pt x="21" y="76"/>
                  </a:lnTo>
                  <a:lnTo>
                    <a:pt x="23" y="88"/>
                  </a:lnTo>
                  <a:lnTo>
                    <a:pt x="23" y="88"/>
                  </a:lnTo>
                  <a:lnTo>
                    <a:pt x="24" y="95"/>
                  </a:lnTo>
                  <a:lnTo>
                    <a:pt x="24" y="95"/>
                  </a:lnTo>
                  <a:lnTo>
                    <a:pt x="23" y="103"/>
                  </a:lnTo>
                  <a:lnTo>
                    <a:pt x="20" y="112"/>
                  </a:lnTo>
                  <a:lnTo>
                    <a:pt x="20" y="112"/>
                  </a:lnTo>
                  <a:lnTo>
                    <a:pt x="14" y="126"/>
                  </a:lnTo>
                  <a:lnTo>
                    <a:pt x="12" y="132"/>
                  </a:lnTo>
                  <a:lnTo>
                    <a:pt x="12" y="139"/>
                  </a:lnTo>
                  <a:lnTo>
                    <a:pt x="12" y="139"/>
                  </a:lnTo>
                  <a:lnTo>
                    <a:pt x="12" y="144"/>
                  </a:lnTo>
                  <a:lnTo>
                    <a:pt x="14" y="147"/>
                  </a:lnTo>
                  <a:lnTo>
                    <a:pt x="15" y="147"/>
                  </a:lnTo>
                  <a:lnTo>
                    <a:pt x="14" y="145"/>
                  </a:lnTo>
                  <a:lnTo>
                    <a:pt x="14" y="147"/>
                  </a:lnTo>
                  <a:lnTo>
                    <a:pt x="15" y="148"/>
                  </a:lnTo>
                  <a:lnTo>
                    <a:pt x="15" y="145"/>
                  </a:lnTo>
                  <a:lnTo>
                    <a:pt x="15" y="145"/>
                  </a:lnTo>
                  <a:lnTo>
                    <a:pt x="15" y="145"/>
                  </a:lnTo>
                  <a:lnTo>
                    <a:pt x="12" y="147"/>
                  </a:lnTo>
                  <a:lnTo>
                    <a:pt x="12" y="148"/>
                  </a:lnTo>
                  <a:lnTo>
                    <a:pt x="12" y="148"/>
                  </a:lnTo>
                  <a:lnTo>
                    <a:pt x="12" y="148"/>
                  </a:lnTo>
                  <a:lnTo>
                    <a:pt x="11" y="150"/>
                  </a:lnTo>
                  <a:lnTo>
                    <a:pt x="11" y="150"/>
                  </a:lnTo>
                  <a:lnTo>
                    <a:pt x="12" y="151"/>
                  </a:lnTo>
                  <a:lnTo>
                    <a:pt x="14" y="150"/>
                  </a:lnTo>
                  <a:lnTo>
                    <a:pt x="12" y="150"/>
                  </a:lnTo>
                  <a:lnTo>
                    <a:pt x="12" y="150"/>
                  </a:lnTo>
                  <a:lnTo>
                    <a:pt x="9" y="154"/>
                  </a:lnTo>
                  <a:lnTo>
                    <a:pt x="11" y="154"/>
                  </a:lnTo>
                  <a:lnTo>
                    <a:pt x="12" y="153"/>
                  </a:lnTo>
                  <a:lnTo>
                    <a:pt x="11" y="153"/>
                  </a:lnTo>
                  <a:lnTo>
                    <a:pt x="11" y="153"/>
                  </a:lnTo>
                  <a:lnTo>
                    <a:pt x="9" y="153"/>
                  </a:lnTo>
                  <a:lnTo>
                    <a:pt x="8" y="154"/>
                  </a:lnTo>
                  <a:lnTo>
                    <a:pt x="8" y="154"/>
                  </a:lnTo>
                  <a:lnTo>
                    <a:pt x="8" y="154"/>
                  </a:lnTo>
                  <a:lnTo>
                    <a:pt x="8" y="156"/>
                  </a:lnTo>
                  <a:lnTo>
                    <a:pt x="8" y="156"/>
                  </a:lnTo>
                  <a:lnTo>
                    <a:pt x="9" y="159"/>
                  </a:lnTo>
                  <a:lnTo>
                    <a:pt x="9" y="157"/>
                  </a:lnTo>
                  <a:lnTo>
                    <a:pt x="8" y="157"/>
                  </a:lnTo>
                  <a:lnTo>
                    <a:pt x="8" y="157"/>
                  </a:lnTo>
                  <a:lnTo>
                    <a:pt x="6" y="161"/>
                  </a:lnTo>
                  <a:lnTo>
                    <a:pt x="8" y="162"/>
                  </a:lnTo>
                  <a:lnTo>
                    <a:pt x="8" y="161"/>
                  </a:lnTo>
                  <a:lnTo>
                    <a:pt x="8" y="161"/>
                  </a:lnTo>
                  <a:lnTo>
                    <a:pt x="8" y="161"/>
                  </a:lnTo>
                  <a:lnTo>
                    <a:pt x="6" y="161"/>
                  </a:lnTo>
                  <a:lnTo>
                    <a:pt x="5" y="162"/>
                  </a:lnTo>
                  <a:lnTo>
                    <a:pt x="5" y="162"/>
                  </a:lnTo>
                  <a:lnTo>
                    <a:pt x="5" y="162"/>
                  </a:lnTo>
                  <a:lnTo>
                    <a:pt x="5" y="164"/>
                  </a:lnTo>
                  <a:lnTo>
                    <a:pt x="5" y="164"/>
                  </a:lnTo>
                  <a:lnTo>
                    <a:pt x="5" y="165"/>
                  </a:lnTo>
                  <a:lnTo>
                    <a:pt x="6" y="165"/>
                  </a:lnTo>
                  <a:lnTo>
                    <a:pt x="5" y="164"/>
                  </a:lnTo>
                  <a:lnTo>
                    <a:pt x="5" y="164"/>
                  </a:lnTo>
                  <a:lnTo>
                    <a:pt x="3" y="168"/>
                  </a:lnTo>
                  <a:lnTo>
                    <a:pt x="5" y="168"/>
                  </a:lnTo>
                  <a:lnTo>
                    <a:pt x="5" y="167"/>
                  </a:lnTo>
                  <a:lnTo>
                    <a:pt x="5" y="167"/>
                  </a:lnTo>
                  <a:lnTo>
                    <a:pt x="5" y="167"/>
                  </a:lnTo>
                  <a:lnTo>
                    <a:pt x="2" y="167"/>
                  </a:lnTo>
                  <a:lnTo>
                    <a:pt x="0" y="168"/>
                  </a:lnTo>
                  <a:lnTo>
                    <a:pt x="2" y="168"/>
                  </a:lnTo>
                  <a:lnTo>
                    <a:pt x="2" y="168"/>
                  </a:lnTo>
                  <a:lnTo>
                    <a:pt x="0" y="170"/>
                  </a:lnTo>
                  <a:lnTo>
                    <a:pt x="0" y="170"/>
                  </a:lnTo>
                  <a:lnTo>
                    <a:pt x="2" y="173"/>
                  </a:lnTo>
                  <a:lnTo>
                    <a:pt x="3" y="171"/>
                  </a:lnTo>
                  <a:lnTo>
                    <a:pt x="2" y="171"/>
                  </a:lnTo>
                  <a:lnTo>
                    <a:pt x="2" y="171"/>
                  </a:lnTo>
                  <a:lnTo>
                    <a:pt x="0" y="173"/>
                  </a:lnTo>
                  <a:lnTo>
                    <a:pt x="0" y="173"/>
                  </a:lnTo>
                  <a:lnTo>
                    <a:pt x="0" y="173"/>
                  </a:lnTo>
                  <a:lnTo>
                    <a:pt x="0" y="174"/>
                  </a:lnTo>
                  <a:lnTo>
                    <a:pt x="0" y="174"/>
                  </a:lnTo>
                  <a:lnTo>
                    <a:pt x="0" y="176"/>
                  </a:lnTo>
                  <a:lnTo>
                    <a:pt x="0" y="176"/>
                  </a:lnTo>
                  <a:lnTo>
                    <a:pt x="5" y="180"/>
                  </a:lnTo>
                  <a:lnTo>
                    <a:pt x="6" y="179"/>
                  </a:lnTo>
                  <a:lnTo>
                    <a:pt x="5" y="179"/>
                  </a:lnTo>
                  <a:lnTo>
                    <a:pt x="5" y="179"/>
                  </a:lnTo>
                  <a:lnTo>
                    <a:pt x="6" y="183"/>
                  </a:lnTo>
                  <a:lnTo>
                    <a:pt x="6" y="183"/>
                  </a:lnTo>
                  <a:lnTo>
                    <a:pt x="8" y="188"/>
                  </a:lnTo>
                  <a:lnTo>
                    <a:pt x="11" y="191"/>
                  </a:lnTo>
                  <a:lnTo>
                    <a:pt x="12" y="191"/>
                  </a:lnTo>
                  <a:lnTo>
                    <a:pt x="11" y="191"/>
                  </a:lnTo>
                  <a:lnTo>
                    <a:pt x="11" y="191"/>
                  </a:lnTo>
                  <a:lnTo>
                    <a:pt x="12" y="195"/>
                  </a:lnTo>
                  <a:lnTo>
                    <a:pt x="12" y="195"/>
                  </a:lnTo>
                  <a:lnTo>
                    <a:pt x="18" y="200"/>
                  </a:lnTo>
                  <a:lnTo>
                    <a:pt x="18" y="200"/>
                  </a:lnTo>
                  <a:lnTo>
                    <a:pt x="23" y="201"/>
                  </a:lnTo>
                  <a:lnTo>
                    <a:pt x="26" y="201"/>
                  </a:lnTo>
                  <a:lnTo>
                    <a:pt x="26" y="201"/>
                  </a:lnTo>
                  <a:lnTo>
                    <a:pt x="31" y="201"/>
                  </a:lnTo>
                  <a:lnTo>
                    <a:pt x="29" y="200"/>
                  </a:lnTo>
                  <a:lnTo>
                    <a:pt x="29" y="201"/>
                  </a:lnTo>
                  <a:lnTo>
                    <a:pt x="29" y="201"/>
                  </a:lnTo>
                  <a:lnTo>
                    <a:pt x="32" y="201"/>
                  </a:lnTo>
                  <a:lnTo>
                    <a:pt x="32" y="201"/>
                  </a:lnTo>
                  <a:lnTo>
                    <a:pt x="38" y="200"/>
                  </a:lnTo>
                  <a:lnTo>
                    <a:pt x="38" y="200"/>
                  </a:lnTo>
                  <a:lnTo>
                    <a:pt x="43" y="198"/>
                  </a:lnTo>
                  <a:lnTo>
                    <a:pt x="43" y="197"/>
                  </a:lnTo>
                  <a:lnTo>
                    <a:pt x="41" y="198"/>
                  </a:lnTo>
                  <a:lnTo>
                    <a:pt x="41" y="198"/>
                  </a:lnTo>
                  <a:lnTo>
                    <a:pt x="44" y="200"/>
                  </a:lnTo>
                  <a:lnTo>
                    <a:pt x="44" y="200"/>
                  </a:lnTo>
                  <a:lnTo>
                    <a:pt x="47" y="200"/>
                  </a:lnTo>
                  <a:lnTo>
                    <a:pt x="47" y="200"/>
                  </a:lnTo>
                  <a:lnTo>
                    <a:pt x="49" y="200"/>
                  </a:lnTo>
                  <a:lnTo>
                    <a:pt x="50" y="198"/>
                  </a:lnTo>
                  <a:lnTo>
                    <a:pt x="50" y="198"/>
                  </a:lnTo>
                  <a:lnTo>
                    <a:pt x="50" y="198"/>
                  </a:lnTo>
                  <a:lnTo>
                    <a:pt x="49" y="197"/>
                  </a:lnTo>
                  <a:lnTo>
                    <a:pt x="49" y="200"/>
                  </a:lnTo>
                  <a:lnTo>
                    <a:pt x="49" y="200"/>
                  </a:lnTo>
                  <a:lnTo>
                    <a:pt x="49" y="200"/>
                  </a:lnTo>
                  <a:lnTo>
                    <a:pt x="52" y="198"/>
                  </a:lnTo>
                  <a:lnTo>
                    <a:pt x="52" y="197"/>
                  </a:lnTo>
                  <a:lnTo>
                    <a:pt x="52" y="197"/>
                  </a:lnTo>
                  <a:lnTo>
                    <a:pt x="52" y="197"/>
                  </a:lnTo>
                  <a:lnTo>
                    <a:pt x="53" y="195"/>
                  </a:lnTo>
                  <a:lnTo>
                    <a:pt x="53" y="195"/>
                  </a:lnTo>
                  <a:lnTo>
                    <a:pt x="52" y="194"/>
                  </a:lnTo>
                  <a:lnTo>
                    <a:pt x="50" y="195"/>
                  </a:lnTo>
                  <a:lnTo>
                    <a:pt x="52" y="195"/>
                  </a:lnTo>
                  <a:lnTo>
                    <a:pt x="52" y="195"/>
                  </a:lnTo>
                  <a:lnTo>
                    <a:pt x="55" y="191"/>
                  </a:lnTo>
                  <a:lnTo>
                    <a:pt x="53" y="191"/>
                  </a:lnTo>
                  <a:lnTo>
                    <a:pt x="53" y="192"/>
                  </a:lnTo>
                  <a:lnTo>
                    <a:pt x="53" y="192"/>
                  </a:lnTo>
                  <a:lnTo>
                    <a:pt x="53" y="192"/>
                  </a:lnTo>
                  <a:lnTo>
                    <a:pt x="55" y="192"/>
                  </a:lnTo>
                  <a:lnTo>
                    <a:pt x="56" y="191"/>
                  </a:lnTo>
                  <a:lnTo>
                    <a:pt x="56" y="191"/>
                  </a:lnTo>
                  <a:lnTo>
                    <a:pt x="56" y="191"/>
                  </a:lnTo>
                  <a:lnTo>
                    <a:pt x="56" y="189"/>
                  </a:lnTo>
                  <a:lnTo>
                    <a:pt x="56" y="189"/>
                  </a:lnTo>
                  <a:lnTo>
                    <a:pt x="55" y="186"/>
                  </a:lnTo>
                  <a:lnTo>
                    <a:pt x="55" y="188"/>
                  </a:lnTo>
                  <a:lnTo>
                    <a:pt x="56" y="188"/>
                  </a:lnTo>
                  <a:lnTo>
                    <a:pt x="56" y="188"/>
                  </a:lnTo>
                  <a:lnTo>
                    <a:pt x="58" y="185"/>
                  </a:lnTo>
                  <a:lnTo>
                    <a:pt x="56" y="183"/>
                  </a:lnTo>
                  <a:lnTo>
                    <a:pt x="56" y="185"/>
                  </a:lnTo>
                  <a:lnTo>
                    <a:pt x="56" y="185"/>
                  </a:lnTo>
                  <a:lnTo>
                    <a:pt x="56" y="185"/>
                  </a:lnTo>
                  <a:lnTo>
                    <a:pt x="58" y="185"/>
                  </a:lnTo>
                  <a:lnTo>
                    <a:pt x="59" y="183"/>
                  </a:lnTo>
                  <a:lnTo>
                    <a:pt x="59" y="183"/>
                  </a:lnTo>
                  <a:lnTo>
                    <a:pt x="59" y="183"/>
                  </a:lnTo>
                  <a:lnTo>
                    <a:pt x="59" y="183"/>
                  </a:lnTo>
                  <a:lnTo>
                    <a:pt x="59" y="182"/>
                  </a:lnTo>
                  <a:lnTo>
                    <a:pt x="59" y="182"/>
                  </a:lnTo>
                  <a:lnTo>
                    <a:pt x="59" y="180"/>
                  </a:lnTo>
                  <a:lnTo>
                    <a:pt x="58" y="180"/>
                  </a:lnTo>
                  <a:lnTo>
                    <a:pt x="59" y="182"/>
                  </a:lnTo>
                  <a:lnTo>
                    <a:pt x="59" y="182"/>
                  </a:lnTo>
                  <a:lnTo>
                    <a:pt x="61" y="177"/>
                  </a:lnTo>
                  <a:lnTo>
                    <a:pt x="59" y="177"/>
                  </a:lnTo>
                  <a:lnTo>
                    <a:pt x="59" y="179"/>
                  </a:lnTo>
                  <a:lnTo>
                    <a:pt x="61" y="179"/>
                  </a:lnTo>
                  <a:lnTo>
                    <a:pt x="61" y="179"/>
                  </a:lnTo>
                  <a:lnTo>
                    <a:pt x="62" y="179"/>
                  </a:lnTo>
                  <a:lnTo>
                    <a:pt x="64" y="177"/>
                  </a:lnTo>
                  <a:lnTo>
                    <a:pt x="64" y="177"/>
                  </a:lnTo>
                  <a:lnTo>
                    <a:pt x="64" y="177"/>
                  </a:lnTo>
                  <a:lnTo>
                    <a:pt x="64" y="176"/>
                  </a:lnTo>
                  <a:lnTo>
                    <a:pt x="64" y="176"/>
                  </a:lnTo>
                  <a:lnTo>
                    <a:pt x="62" y="173"/>
                  </a:lnTo>
                  <a:lnTo>
                    <a:pt x="61" y="174"/>
                  </a:lnTo>
                  <a:lnTo>
                    <a:pt x="62" y="174"/>
                  </a:lnTo>
                  <a:lnTo>
                    <a:pt x="62" y="174"/>
                  </a:lnTo>
                  <a:lnTo>
                    <a:pt x="64" y="171"/>
                  </a:lnTo>
                  <a:lnTo>
                    <a:pt x="62" y="171"/>
                  </a:lnTo>
                  <a:lnTo>
                    <a:pt x="62" y="173"/>
                  </a:lnTo>
                  <a:lnTo>
                    <a:pt x="62" y="173"/>
                  </a:lnTo>
                  <a:lnTo>
                    <a:pt x="67" y="173"/>
                  </a:lnTo>
                  <a:lnTo>
                    <a:pt x="71" y="170"/>
                  </a:lnTo>
                  <a:lnTo>
                    <a:pt x="77" y="164"/>
                  </a:lnTo>
                  <a:lnTo>
                    <a:pt x="77" y="164"/>
                  </a:lnTo>
                  <a:lnTo>
                    <a:pt x="83" y="156"/>
                  </a:lnTo>
                  <a:lnTo>
                    <a:pt x="88" y="147"/>
                  </a:lnTo>
                  <a:lnTo>
                    <a:pt x="88" y="147"/>
                  </a:lnTo>
                  <a:lnTo>
                    <a:pt x="93" y="141"/>
                  </a:lnTo>
                  <a:lnTo>
                    <a:pt x="97" y="136"/>
                  </a:lnTo>
                  <a:lnTo>
                    <a:pt x="106" y="130"/>
                  </a:lnTo>
                  <a:lnTo>
                    <a:pt x="106" y="130"/>
                  </a:lnTo>
                  <a:lnTo>
                    <a:pt x="117" y="126"/>
                  </a:lnTo>
                  <a:lnTo>
                    <a:pt x="129" y="118"/>
                  </a:lnTo>
                  <a:lnTo>
                    <a:pt x="138" y="109"/>
                  </a:lnTo>
                  <a:lnTo>
                    <a:pt x="142" y="103"/>
                  </a:lnTo>
                  <a:lnTo>
                    <a:pt x="147" y="97"/>
                  </a:lnTo>
                  <a:lnTo>
                    <a:pt x="147" y="97"/>
                  </a:lnTo>
                  <a:lnTo>
                    <a:pt x="150" y="89"/>
                  </a:lnTo>
                  <a:lnTo>
                    <a:pt x="152" y="82"/>
                  </a:lnTo>
                  <a:lnTo>
                    <a:pt x="153" y="74"/>
                  </a:lnTo>
                  <a:lnTo>
                    <a:pt x="155" y="67"/>
                  </a:lnTo>
                  <a:lnTo>
                    <a:pt x="155" y="67"/>
                  </a:lnTo>
                  <a:lnTo>
                    <a:pt x="153" y="58"/>
                  </a:lnTo>
                  <a:lnTo>
                    <a:pt x="152" y="49"/>
                  </a:lnTo>
                  <a:lnTo>
                    <a:pt x="149" y="39"/>
                  </a:lnTo>
                  <a:lnTo>
                    <a:pt x="144" y="32"/>
                  </a:lnTo>
                  <a:lnTo>
                    <a:pt x="139" y="24"/>
                  </a:lnTo>
                  <a:lnTo>
                    <a:pt x="133" y="18"/>
                  </a:lnTo>
                  <a:lnTo>
                    <a:pt x="126" y="12"/>
                  </a:lnTo>
                  <a:lnTo>
                    <a:pt x="118" y="8"/>
                  </a:lnTo>
                  <a:lnTo>
                    <a:pt x="118" y="8"/>
                  </a:lnTo>
                  <a:lnTo>
                    <a:pt x="111" y="3"/>
                  </a:lnTo>
                  <a:lnTo>
                    <a:pt x="103" y="2"/>
                  </a:lnTo>
                  <a:lnTo>
                    <a:pt x="96" y="0"/>
                  </a:lnTo>
                  <a:lnTo>
                    <a:pt x="87" y="0"/>
                  </a:lnTo>
                  <a:lnTo>
                    <a:pt x="87" y="0"/>
                  </a:lnTo>
                  <a:lnTo>
                    <a:pt x="77" y="0"/>
                  </a:lnTo>
                  <a:lnTo>
                    <a:pt x="70" y="2"/>
                  </a:lnTo>
                  <a:lnTo>
                    <a:pt x="61" y="5"/>
                  </a:lnTo>
                  <a:lnTo>
                    <a:pt x="53" y="9"/>
                  </a:lnTo>
                  <a:lnTo>
                    <a:pt x="46" y="14"/>
                  </a:lnTo>
                  <a:lnTo>
                    <a:pt x="38" y="20"/>
                  </a:lnTo>
                  <a:lnTo>
                    <a:pt x="32" y="27"/>
                  </a:lnTo>
                  <a:lnTo>
                    <a:pt x="28" y="35"/>
                  </a:lnTo>
                  <a:lnTo>
                    <a:pt x="29" y="36"/>
                  </a:lnTo>
                  <a:lnTo>
                    <a:pt x="31" y="36"/>
                  </a:lnTo>
                  <a:lnTo>
                    <a:pt x="31" y="36"/>
                  </a:lnTo>
                  <a:lnTo>
                    <a:pt x="35" y="29"/>
                  </a:lnTo>
                  <a:lnTo>
                    <a:pt x="41" y="23"/>
                  </a:lnTo>
                  <a:lnTo>
                    <a:pt x="47" y="17"/>
                  </a:lnTo>
                  <a:lnTo>
                    <a:pt x="55" y="12"/>
                  </a:lnTo>
                  <a:lnTo>
                    <a:pt x="62" y="8"/>
                  </a:lnTo>
                  <a:lnTo>
                    <a:pt x="70" y="5"/>
                  </a:lnTo>
                  <a:lnTo>
                    <a:pt x="79" y="3"/>
                  </a:lnTo>
                  <a:lnTo>
                    <a:pt x="87" y="3"/>
                  </a:lnTo>
                  <a:lnTo>
                    <a:pt x="87" y="3"/>
                  </a:lnTo>
                  <a:lnTo>
                    <a:pt x="102" y="5"/>
                  </a:lnTo>
                  <a:lnTo>
                    <a:pt x="109" y="6"/>
                  </a:lnTo>
                  <a:lnTo>
                    <a:pt x="117" y="11"/>
                  </a:lnTo>
                  <a:lnTo>
                    <a:pt x="117" y="11"/>
                  </a:lnTo>
                  <a:lnTo>
                    <a:pt x="124" y="15"/>
                  </a:lnTo>
                  <a:lnTo>
                    <a:pt x="130" y="20"/>
                  </a:lnTo>
                  <a:lnTo>
                    <a:pt x="136" y="27"/>
                  </a:lnTo>
                  <a:lnTo>
                    <a:pt x="141" y="33"/>
                  </a:lnTo>
                  <a:lnTo>
                    <a:pt x="146" y="41"/>
                  </a:lnTo>
                  <a:lnTo>
                    <a:pt x="149" y="50"/>
                  </a:lnTo>
                  <a:lnTo>
                    <a:pt x="150" y="58"/>
                  </a:lnTo>
                  <a:lnTo>
                    <a:pt x="150" y="67"/>
                  </a:lnTo>
                  <a:lnTo>
                    <a:pt x="150" y="67"/>
                  </a:lnTo>
                  <a:lnTo>
                    <a:pt x="149" y="82"/>
                  </a:lnTo>
                  <a:lnTo>
                    <a:pt x="147" y="88"/>
                  </a:lnTo>
                  <a:lnTo>
                    <a:pt x="144" y="95"/>
                  </a:lnTo>
                  <a:lnTo>
                    <a:pt x="144" y="95"/>
                  </a:lnTo>
                  <a:lnTo>
                    <a:pt x="136" y="106"/>
                  </a:lnTo>
                  <a:lnTo>
                    <a:pt x="126" y="115"/>
                  </a:lnTo>
                  <a:lnTo>
                    <a:pt x="115" y="123"/>
                  </a:lnTo>
                  <a:lnTo>
                    <a:pt x="105" y="127"/>
                  </a:lnTo>
                  <a:lnTo>
                    <a:pt x="105" y="127"/>
                  </a:lnTo>
                  <a:lnTo>
                    <a:pt x="96" y="133"/>
                  </a:lnTo>
                  <a:lnTo>
                    <a:pt x="91" y="138"/>
                  </a:lnTo>
                  <a:lnTo>
                    <a:pt x="85" y="145"/>
                  </a:lnTo>
                  <a:lnTo>
                    <a:pt x="85" y="145"/>
                  </a:lnTo>
                  <a:lnTo>
                    <a:pt x="80" y="154"/>
                  </a:lnTo>
                  <a:lnTo>
                    <a:pt x="74" y="162"/>
                  </a:lnTo>
                  <a:lnTo>
                    <a:pt x="74" y="162"/>
                  </a:lnTo>
                  <a:lnTo>
                    <a:pt x="68" y="167"/>
                  </a:lnTo>
                  <a:lnTo>
                    <a:pt x="62" y="170"/>
                  </a:lnTo>
                  <a:lnTo>
                    <a:pt x="62" y="170"/>
                  </a:lnTo>
                  <a:lnTo>
                    <a:pt x="61" y="170"/>
                  </a:lnTo>
                  <a:lnTo>
                    <a:pt x="61" y="170"/>
                  </a:lnTo>
                  <a:lnTo>
                    <a:pt x="59" y="173"/>
                  </a:lnTo>
                  <a:lnTo>
                    <a:pt x="59" y="174"/>
                  </a:lnTo>
                  <a:lnTo>
                    <a:pt x="61" y="176"/>
                  </a:lnTo>
                  <a:lnTo>
                    <a:pt x="61" y="176"/>
                  </a:lnTo>
                  <a:lnTo>
                    <a:pt x="61" y="176"/>
                  </a:lnTo>
                  <a:lnTo>
                    <a:pt x="62" y="176"/>
                  </a:lnTo>
                  <a:lnTo>
                    <a:pt x="61" y="176"/>
                  </a:lnTo>
                  <a:lnTo>
                    <a:pt x="61" y="176"/>
                  </a:lnTo>
                  <a:lnTo>
                    <a:pt x="61" y="176"/>
                  </a:lnTo>
                  <a:lnTo>
                    <a:pt x="59" y="176"/>
                  </a:lnTo>
                  <a:lnTo>
                    <a:pt x="58" y="176"/>
                  </a:lnTo>
                  <a:lnTo>
                    <a:pt x="58" y="176"/>
                  </a:lnTo>
                  <a:lnTo>
                    <a:pt x="56" y="180"/>
                  </a:lnTo>
                  <a:lnTo>
                    <a:pt x="56" y="182"/>
                  </a:lnTo>
                  <a:lnTo>
                    <a:pt x="56" y="182"/>
                  </a:lnTo>
                  <a:lnTo>
                    <a:pt x="56" y="182"/>
                  </a:lnTo>
                  <a:lnTo>
                    <a:pt x="56" y="182"/>
                  </a:lnTo>
                  <a:lnTo>
                    <a:pt x="58" y="183"/>
                  </a:lnTo>
                  <a:lnTo>
                    <a:pt x="56" y="182"/>
                  </a:lnTo>
                  <a:lnTo>
                    <a:pt x="56" y="182"/>
                  </a:lnTo>
                  <a:lnTo>
                    <a:pt x="56" y="182"/>
                  </a:lnTo>
                  <a:lnTo>
                    <a:pt x="55" y="182"/>
                  </a:lnTo>
                  <a:lnTo>
                    <a:pt x="55" y="183"/>
                  </a:lnTo>
                  <a:lnTo>
                    <a:pt x="55" y="183"/>
                  </a:lnTo>
                  <a:lnTo>
                    <a:pt x="53" y="186"/>
                  </a:lnTo>
                  <a:lnTo>
                    <a:pt x="52" y="188"/>
                  </a:lnTo>
                  <a:lnTo>
                    <a:pt x="53" y="189"/>
                  </a:lnTo>
                  <a:lnTo>
                    <a:pt x="53" y="189"/>
                  </a:lnTo>
                  <a:lnTo>
                    <a:pt x="53" y="189"/>
                  </a:lnTo>
                  <a:lnTo>
                    <a:pt x="55" y="189"/>
                  </a:lnTo>
                  <a:lnTo>
                    <a:pt x="53" y="189"/>
                  </a:lnTo>
                  <a:lnTo>
                    <a:pt x="53" y="189"/>
                  </a:lnTo>
                  <a:lnTo>
                    <a:pt x="53" y="189"/>
                  </a:lnTo>
                  <a:lnTo>
                    <a:pt x="52" y="189"/>
                  </a:lnTo>
                  <a:lnTo>
                    <a:pt x="52" y="189"/>
                  </a:lnTo>
                  <a:lnTo>
                    <a:pt x="52" y="189"/>
                  </a:lnTo>
                  <a:lnTo>
                    <a:pt x="49" y="194"/>
                  </a:lnTo>
                  <a:lnTo>
                    <a:pt x="49" y="195"/>
                  </a:lnTo>
                  <a:lnTo>
                    <a:pt x="49" y="195"/>
                  </a:lnTo>
                  <a:lnTo>
                    <a:pt x="49" y="195"/>
                  </a:lnTo>
                  <a:lnTo>
                    <a:pt x="49" y="195"/>
                  </a:lnTo>
                  <a:lnTo>
                    <a:pt x="49" y="195"/>
                  </a:lnTo>
                  <a:lnTo>
                    <a:pt x="49" y="195"/>
                  </a:lnTo>
                  <a:lnTo>
                    <a:pt x="49" y="195"/>
                  </a:lnTo>
                  <a:lnTo>
                    <a:pt x="49" y="195"/>
                  </a:lnTo>
                  <a:lnTo>
                    <a:pt x="47" y="197"/>
                  </a:lnTo>
                  <a:lnTo>
                    <a:pt x="49" y="198"/>
                  </a:lnTo>
                  <a:lnTo>
                    <a:pt x="47" y="197"/>
                  </a:lnTo>
                  <a:lnTo>
                    <a:pt x="47" y="197"/>
                  </a:lnTo>
                  <a:lnTo>
                    <a:pt x="47" y="197"/>
                  </a:lnTo>
                  <a:lnTo>
                    <a:pt x="47" y="197"/>
                  </a:lnTo>
                  <a:lnTo>
                    <a:pt x="47" y="197"/>
                  </a:lnTo>
                  <a:lnTo>
                    <a:pt x="47" y="197"/>
                  </a:lnTo>
                  <a:lnTo>
                    <a:pt x="47" y="197"/>
                  </a:lnTo>
                  <a:lnTo>
                    <a:pt x="47" y="197"/>
                  </a:lnTo>
                  <a:lnTo>
                    <a:pt x="47" y="197"/>
                  </a:lnTo>
                  <a:lnTo>
                    <a:pt x="46" y="197"/>
                  </a:lnTo>
                  <a:lnTo>
                    <a:pt x="46" y="197"/>
                  </a:lnTo>
                  <a:lnTo>
                    <a:pt x="43" y="195"/>
                  </a:lnTo>
                  <a:lnTo>
                    <a:pt x="43" y="195"/>
                  </a:lnTo>
                  <a:lnTo>
                    <a:pt x="41" y="195"/>
                  </a:lnTo>
                  <a:lnTo>
                    <a:pt x="41" y="195"/>
                  </a:lnTo>
                  <a:lnTo>
                    <a:pt x="38" y="197"/>
                  </a:lnTo>
                  <a:lnTo>
                    <a:pt x="38" y="197"/>
                  </a:lnTo>
                  <a:lnTo>
                    <a:pt x="32" y="198"/>
                  </a:lnTo>
                  <a:lnTo>
                    <a:pt x="32" y="198"/>
                  </a:lnTo>
                  <a:lnTo>
                    <a:pt x="29" y="198"/>
                  </a:lnTo>
                  <a:lnTo>
                    <a:pt x="29" y="197"/>
                  </a:lnTo>
                  <a:lnTo>
                    <a:pt x="29" y="198"/>
                  </a:lnTo>
                  <a:lnTo>
                    <a:pt x="29" y="198"/>
                  </a:lnTo>
                  <a:lnTo>
                    <a:pt x="26" y="198"/>
                  </a:lnTo>
                  <a:lnTo>
                    <a:pt x="26" y="198"/>
                  </a:lnTo>
                  <a:lnTo>
                    <a:pt x="20" y="197"/>
                  </a:lnTo>
                  <a:lnTo>
                    <a:pt x="20" y="197"/>
                  </a:lnTo>
                  <a:lnTo>
                    <a:pt x="15" y="192"/>
                  </a:lnTo>
                  <a:lnTo>
                    <a:pt x="15" y="192"/>
                  </a:lnTo>
                  <a:lnTo>
                    <a:pt x="14" y="189"/>
                  </a:lnTo>
                  <a:lnTo>
                    <a:pt x="14" y="189"/>
                  </a:lnTo>
                  <a:lnTo>
                    <a:pt x="12" y="189"/>
                  </a:lnTo>
                  <a:lnTo>
                    <a:pt x="12" y="189"/>
                  </a:lnTo>
                  <a:lnTo>
                    <a:pt x="11" y="186"/>
                  </a:lnTo>
                  <a:lnTo>
                    <a:pt x="9" y="183"/>
                  </a:lnTo>
                  <a:lnTo>
                    <a:pt x="9" y="183"/>
                  </a:lnTo>
                  <a:lnTo>
                    <a:pt x="8" y="177"/>
                  </a:lnTo>
                  <a:lnTo>
                    <a:pt x="8" y="177"/>
                  </a:lnTo>
                  <a:lnTo>
                    <a:pt x="8" y="177"/>
                  </a:lnTo>
                  <a:lnTo>
                    <a:pt x="8" y="177"/>
                  </a:lnTo>
                  <a:lnTo>
                    <a:pt x="5" y="174"/>
                  </a:lnTo>
                  <a:lnTo>
                    <a:pt x="3" y="174"/>
                  </a:lnTo>
                  <a:lnTo>
                    <a:pt x="3" y="174"/>
                  </a:lnTo>
                  <a:lnTo>
                    <a:pt x="3" y="174"/>
                  </a:lnTo>
                  <a:lnTo>
                    <a:pt x="3" y="174"/>
                  </a:lnTo>
                  <a:lnTo>
                    <a:pt x="3" y="174"/>
                  </a:lnTo>
                  <a:lnTo>
                    <a:pt x="3" y="174"/>
                  </a:lnTo>
                  <a:lnTo>
                    <a:pt x="3" y="174"/>
                  </a:lnTo>
                  <a:lnTo>
                    <a:pt x="3" y="174"/>
                  </a:lnTo>
                  <a:lnTo>
                    <a:pt x="3" y="174"/>
                  </a:lnTo>
                  <a:lnTo>
                    <a:pt x="3" y="174"/>
                  </a:lnTo>
                  <a:lnTo>
                    <a:pt x="3" y="174"/>
                  </a:lnTo>
                  <a:lnTo>
                    <a:pt x="3" y="174"/>
                  </a:lnTo>
                  <a:lnTo>
                    <a:pt x="2" y="173"/>
                  </a:lnTo>
                  <a:lnTo>
                    <a:pt x="3" y="174"/>
                  </a:lnTo>
                  <a:lnTo>
                    <a:pt x="3" y="174"/>
                  </a:lnTo>
                  <a:lnTo>
                    <a:pt x="5" y="173"/>
                  </a:lnTo>
                  <a:lnTo>
                    <a:pt x="5" y="171"/>
                  </a:lnTo>
                  <a:lnTo>
                    <a:pt x="3" y="170"/>
                  </a:lnTo>
                  <a:lnTo>
                    <a:pt x="3" y="170"/>
                  </a:lnTo>
                  <a:lnTo>
                    <a:pt x="3" y="170"/>
                  </a:lnTo>
                  <a:lnTo>
                    <a:pt x="3" y="170"/>
                  </a:lnTo>
                  <a:lnTo>
                    <a:pt x="5" y="170"/>
                  </a:lnTo>
                  <a:lnTo>
                    <a:pt x="5" y="170"/>
                  </a:lnTo>
                  <a:lnTo>
                    <a:pt x="5" y="170"/>
                  </a:lnTo>
                  <a:lnTo>
                    <a:pt x="6" y="170"/>
                  </a:lnTo>
                  <a:lnTo>
                    <a:pt x="6" y="170"/>
                  </a:lnTo>
                  <a:lnTo>
                    <a:pt x="8" y="165"/>
                  </a:lnTo>
                  <a:lnTo>
                    <a:pt x="8" y="164"/>
                  </a:lnTo>
                  <a:lnTo>
                    <a:pt x="8" y="164"/>
                  </a:lnTo>
                  <a:lnTo>
                    <a:pt x="8" y="164"/>
                  </a:lnTo>
                  <a:lnTo>
                    <a:pt x="8" y="164"/>
                  </a:lnTo>
                  <a:lnTo>
                    <a:pt x="6" y="162"/>
                  </a:lnTo>
                  <a:lnTo>
                    <a:pt x="8" y="164"/>
                  </a:lnTo>
                  <a:lnTo>
                    <a:pt x="8" y="164"/>
                  </a:lnTo>
                  <a:lnTo>
                    <a:pt x="8" y="164"/>
                  </a:lnTo>
                  <a:lnTo>
                    <a:pt x="9" y="164"/>
                  </a:lnTo>
                  <a:lnTo>
                    <a:pt x="9" y="162"/>
                  </a:lnTo>
                  <a:lnTo>
                    <a:pt x="9" y="162"/>
                  </a:lnTo>
                  <a:lnTo>
                    <a:pt x="11" y="159"/>
                  </a:lnTo>
                  <a:lnTo>
                    <a:pt x="12" y="157"/>
                  </a:lnTo>
                  <a:lnTo>
                    <a:pt x="11" y="156"/>
                  </a:lnTo>
                  <a:lnTo>
                    <a:pt x="11" y="156"/>
                  </a:lnTo>
                  <a:lnTo>
                    <a:pt x="11" y="156"/>
                  </a:lnTo>
                  <a:lnTo>
                    <a:pt x="9" y="156"/>
                  </a:lnTo>
                  <a:lnTo>
                    <a:pt x="11" y="156"/>
                  </a:lnTo>
                  <a:lnTo>
                    <a:pt x="11" y="156"/>
                  </a:lnTo>
                  <a:lnTo>
                    <a:pt x="11" y="156"/>
                  </a:lnTo>
                  <a:lnTo>
                    <a:pt x="12" y="156"/>
                  </a:lnTo>
                  <a:lnTo>
                    <a:pt x="12" y="156"/>
                  </a:lnTo>
                  <a:lnTo>
                    <a:pt x="12" y="156"/>
                  </a:lnTo>
                  <a:lnTo>
                    <a:pt x="15" y="151"/>
                  </a:lnTo>
                  <a:lnTo>
                    <a:pt x="15" y="150"/>
                  </a:lnTo>
                  <a:lnTo>
                    <a:pt x="15" y="150"/>
                  </a:lnTo>
                  <a:lnTo>
                    <a:pt x="15" y="150"/>
                  </a:lnTo>
                  <a:lnTo>
                    <a:pt x="15" y="150"/>
                  </a:lnTo>
                  <a:lnTo>
                    <a:pt x="15" y="150"/>
                  </a:lnTo>
                  <a:lnTo>
                    <a:pt x="15" y="150"/>
                  </a:lnTo>
                  <a:lnTo>
                    <a:pt x="15" y="150"/>
                  </a:lnTo>
                  <a:lnTo>
                    <a:pt x="15" y="150"/>
                  </a:lnTo>
                  <a:lnTo>
                    <a:pt x="15" y="150"/>
                  </a:lnTo>
                  <a:lnTo>
                    <a:pt x="15" y="150"/>
                  </a:lnTo>
                  <a:lnTo>
                    <a:pt x="15" y="150"/>
                  </a:lnTo>
                  <a:lnTo>
                    <a:pt x="15" y="150"/>
                  </a:lnTo>
                  <a:lnTo>
                    <a:pt x="17" y="147"/>
                  </a:lnTo>
                  <a:lnTo>
                    <a:pt x="17" y="147"/>
                  </a:lnTo>
                  <a:lnTo>
                    <a:pt x="17" y="145"/>
                  </a:lnTo>
                  <a:lnTo>
                    <a:pt x="17" y="145"/>
                  </a:lnTo>
                  <a:lnTo>
                    <a:pt x="15" y="142"/>
                  </a:lnTo>
                  <a:lnTo>
                    <a:pt x="15" y="139"/>
                  </a:lnTo>
                  <a:lnTo>
                    <a:pt x="15" y="139"/>
                  </a:lnTo>
                  <a:lnTo>
                    <a:pt x="15" y="133"/>
                  </a:lnTo>
                  <a:lnTo>
                    <a:pt x="18" y="127"/>
                  </a:lnTo>
                  <a:lnTo>
                    <a:pt x="24" y="114"/>
                  </a:lnTo>
                  <a:lnTo>
                    <a:pt x="24" y="114"/>
                  </a:lnTo>
                  <a:lnTo>
                    <a:pt x="28" y="103"/>
                  </a:lnTo>
                  <a:lnTo>
                    <a:pt x="28" y="95"/>
                  </a:lnTo>
                  <a:lnTo>
                    <a:pt x="28" y="95"/>
                  </a:lnTo>
                  <a:lnTo>
                    <a:pt x="28" y="88"/>
                  </a:lnTo>
                  <a:lnTo>
                    <a:pt x="28" y="88"/>
                  </a:lnTo>
                  <a:lnTo>
                    <a:pt x="26" y="76"/>
                  </a:lnTo>
                  <a:lnTo>
                    <a:pt x="24" y="64"/>
                  </a:lnTo>
                  <a:lnTo>
                    <a:pt x="24" y="64"/>
                  </a:lnTo>
                  <a:lnTo>
                    <a:pt x="26" y="50"/>
                  </a:lnTo>
                  <a:lnTo>
                    <a:pt x="28" y="44"/>
                  </a:lnTo>
                  <a:lnTo>
                    <a:pt x="31" y="36"/>
                  </a:lnTo>
                  <a:lnTo>
                    <a:pt x="29" y="36"/>
                  </a:lnTo>
                  <a:close/>
                  <a:moveTo>
                    <a:pt x="31" y="148"/>
                  </a:moveTo>
                  <a:lnTo>
                    <a:pt x="32" y="147"/>
                  </a:lnTo>
                  <a:lnTo>
                    <a:pt x="21" y="142"/>
                  </a:lnTo>
                  <a:lnTo>
                    <a:pt x="20" y="144"/>
                  </a:lnTo>
                  <a:lnTo>
                    <a:pt x="21" y="145"/>
                  </a:lnTo>
                  <a:lnTo>
                    <a:pt x="21" y="145"/>
                  </a:lnTo>
                  <a:lnTo>
                    <a:pt x="23" y="144"/>
                  </a:lnTo>
                  <a:lnTo>
                    <a:pt x="23" y="142"/>
                  </a:lnTo>
                  <a:lnTo>
                    <a:pt x="23" y="142"/>
                  </a:lnTo>
                  <a:lnTo>
                    <a:pt x="21" y="139"/>
                  </a:lnTo>
                  <a:lnTo>
                    <a:pt x="21" y="139"/>
                  </a:lnTo>
                  <a:lnTo>
                    <a:pt x="21" y="133"/>
                  </a:lnTo>
                  <a:lnTo>
                    <a:pt x="23" y="129"/>
                  </a:lnTo>
                  <a:lnTo>
                    <a:pt x="29" y="115"/>
                  </a:lnTo>
                  <a:lnTo>
                    <a:pt x="29" y="115"/>
                  </a:lnTo>
                  <a:lnTo>
                    <a:pt x="34" y="105"/>
                  </a:lnTo>
                  <a:lnTo>
                    <a:pt x="34" y="95"/>
                  </a:lnTo>
                  <a:lnTo>
                    <a:pt x="34" y="95"/>
                  </a:lnTo>
                  <a:lnTo>
                    <a:pt x="34" y="86"/>
                  </a:lnTo>
                  <a:lnTo>
                    <a:pt x="34" y="86"/>
                  </a:lnTo>
                  <a:lnTo>
                    <a:pt x="32" y="76"/>
                  </a:lnTo>
                  <a:lnTo>
                    <a:pt x="31" y="64"/>
                  </a:lnTo>
                  <a:lnTo>
                    <a:pt x="31" y="64"/>
                  </a:lnTo>
                  <a:lnTo>
                    <a:pt x="32" y="52"/>
                  </a:lnTo>
                  <a:lnTo>
                    <a:pt x="34" y="46"/>
                  </a:lnTo>
                  <a:lnTo>
                    <a:pt x="37" y="39"/>
                  </a:lnTo>
                  <a:lnTo>
                    <a:pt x="37" y="39"/>
                  </a:lnTo>
                  <a:lnTo>
                    <a:pt x="40" y="33"/>
                  </a:lnTo>
                  <a:lnTo>
                    <a:pt x="46" y="27"/>
                  </a:lnTo>
                  <a:lnTo>
                    <a:pt x="52" y="21"/>
                  </a:lnTo>
                  <a:lnTo>
                    <a:pt x="58" y="17"/>
                  </a:lnTo>
                  <a:lnTo>
                    <a:pt x="65" y="14"/>
                  </a:lnTo>
                  <a:lnTo>
                    <a:pt x="71" y="11"/>
                  </a:lnTo>
                  <a:lnTo>
                    <a:pt x="79" y="9"/>
                  </a:lnTo>
                  <a:lnTo>
                    <a:pt x="87" y="9"/>
                  </a:lnTo>
                  <a:lnTo>
                    <a:pt x="87" y="9"/>
                  </a:lnTo>
                  <a:lnTo>
                    <a:pt x="100" y="11"/>
                  </a:lnTo>
                  <a:lnTo>
                    <a:pt x="114" y="15"/>
                  </a:lnTo>
                  <a:lnTo>
                    <a:pt x="114" y="15"/>
                  </a:lnTo>
                  <a:lnTo>
                    <a:pt x="121" y="20"/>
                  </a:lnTo>
                  <a:lnTo>
                    <a:pt x="127" y="24"/>
                  </a:lnTo>
                  <a:lnTo>
                    <a:pt x="132" y="30"/>
                  </a:lnTo>
                  <a:lnTo>
                    <a:pt x="136" y="36"/>
                  </a:lnTo>
                  <a:lnTo>
                    <a:pt x="139" y="44"/>
                  </a:lnTo>
                  <a:lnTo>
                    <a:pt x="142" y="52"/>
                  </a:lnTo>
                  <a:lnTo>
                    <a:pt x="144" y="59"/>
                  </a:lnTo>
                  <a:lnTo>
                    <a:pt x="144" y="67"/>
                  </a:lnTo>
                  <a:lnTo>
                    <a:pt x="144" y="67"/>
                  </a:lnTo>
                  <a:lnTo>
                    <a:pt x="142" y="80"/>
                  </a:lnTo>
                  <a:lnTo>
                    <a:pt x="138" y="92"/>
                  </a:lnTo>
                  <a:lnTo>
                    <a:pt x="138" y="92"/>
                  </a:lnTo>
                  <a:lnTo>
                    <a:pt x="132" y="103"/>
                  </a:lnTo>
                  <a:lnTo>
                    <a:pt x="123" y="111"/>
                  </a:lnTo>
                  <a:lnTo>
                    <a:pt x="112" y="117"/>
                  </a:lnTo>
                  <a:lnTo>
                    <a:pt x="102" y="123"/>
                  </a:lnTo>
                  <a:lnTo>
                    <a:pt x="102" y="123"/>
                  </a:lnTo>
                  <a:lnTo>
                    <a:pt x="97" y="124"/>
                  </a:lnTo>
                  <a:lnTo>
                    <a:pt x="91" y="129"/>
                  </a:lnTo>
                  <a:lnTo>
                    <a:pt x="85" y="135"/>
                  </a:lnTo>
                  <a:lnTo>
                    <a:pt x="80" y="142"/>
                  </a:lnTo>
                  <a:lnTo>
                    <a:pt x="80" y="142"/>
                  </a:lnTo>
                  <a:lnTo>
                    <a:pt x="71" y="157"/>
                  </a:lnTo>
                  <a:lnTo>
                    <a:pt x="71" y="157"/>
                  </a:lnTo>
                  <a:lnTo>
                    <a:pt x="67" y="162"/>
                  </a:lnTo>
                  <a:lnTo>
                    <a:pt x="62" y="164"/>
                  </a:lnTo>
                  <a:lnTo>
                    <a:pt x="61" y="164"/>
                  </a:lnTo>
                  <a:lnTo>
                    <a:pt x="61" y="165"/>
                  </a:lnTo>
                  <a:lnTo>
                    <a:pt x="62" y="165"/>
                  </a:lnTo>
                  <a:lnTo>
                    <a:pt x="64" y="164"/>
                  </a:lnTo>
                  <a:lnTo>
                    <a:pt x="53" y="159"/>
                  </a:lnTo>
                  <a:lnTo>
                    <a:pt x="50" y="157"/>
                  </a:lnTo>
                  <a:lnTo>
                    <a:pt x="35" y="148"/>
                  </a:lnTo>
                  <a:lnTo>
                    <a:pt x="32" y="147"/>
                  </a:lnTo>
                  <a:lnTo>
                    <a:pt x="31" y="148"/>
                  </a:lnTo>
                  <a:lnTo>
                    <a:pt x="31" y="151"/>
                  </a:lnTo>
                  <a:lnTo>
                    <a:pt x="34" y="151"/>
                  </a:lnTo>
                  <a:lnTo>
                    <a:pt x="49" y="161"/>
                  </a:lnTo>
                  <a:lnTo>
                    <a:pt x="52" y="162"/>
                  </a:lnTo>
                  <a:lnTo>
                    <a:pt x="64" y="168"/>
                  </a:lnTo>
                  <a:lnTo>
                    <a:pt x="64" y="165"/>
                  </a:lnTo>
                  <a:lnTo>
                    <a:pt x="62" y="165"/>
                  </a:lnTo>
                  <a:lnTo>
                    <a:pt x="62" y="167"/>
                  </a:lnTo>
                  <a:lnTo>
                    <a:pt x="62" y="167"/>
                  </a:lnTo>
                  <a:lnTo>
                    <a:pt x="65" y="167"/>
                  </a:lnTo>
                  <a:lnTo>
                    <a:pt x="68" y="165"/>
                  </a:lnTo>
                  <a:lnTo>
                    <a:pt x="73" y="159"/>
                  </a:lnTo>
                  <a:lnTo>
                    <a:pt x="73" y="159"/>
                  </a:lnTo>
                  <a:lnTo>
                    <a:pt x="83" y="144"/>
                  </a:lnTo>
                  <a:lnTo>
                    <a:pt x="83" y="144"/>
                  </a:lnTo>
                  <a:lnTo>
                    <a:pt x="88" y="136"/>
                  </a:lnTo>
                  <a:lnTo>
                    <a:pt x="94" y="132"/>
                  </a:lnTo>
                  <a:lnTo>
                    <a:pt x="99" y="127"/>
                  </a:lnTo>
                  <a:lnTo>
                    <a:pt x="103" y="126"/>
                  </a:lnTo>
                  <a:lnTo>
                    <a:pt x="103" y="126"/>
                  </a:lnTo>
                  <a:lnTo>
                    <a:pt x="114" y="120"/>
                  </a:lnTo>
                  <a:lnTo>
                    <a:pt x="124" y="114"/>
                  </a:lnTo>
                  <a:lnTo>
                    <a:pt x="133" y="105"/>
                  </a:lnTo>
                  <a:lnTo>
                    <a:pt x="141" y="94"/>
                  </a:lnTo>
                  <a:lnTo>
                    <a:pt x="141" y="94"/>
                  </a:lnTo>
                  <a:lnTo>
                    <a:pt x="147" y="80"/>
                  </a:lnTo>
                  <a:lnTo>
                    <a:pt x="149" y="67"/>
                  </a:lnTo>
                  <a:lnTo>
                    <a:pt x="149" y="67"/>
                  </a:lnTo>
                  <a:lnTo>
                    <a:pt x="147" y="58"/>
                  </a:lnTo>
                  <a:lnTo>
                    <a:pt x="146" y="50"/>
                  </a:lnTo>
                  <a:lnTo>
                    <a:pt x="142" y="43"/>
                  </a:lnTo>
                  <a:lnTo>
                    <a:pt x="139" y="35"/>
                  </a:lnTo>
                  <a:lnTo>
                    <a:pt x="135" y="29"/>
                  </a:lnTo>
                  <a:lnTo>
                    <a:pt x="129" y="23"/>
                  </a:lnTo>
                  <a:lnTo>
                    <a:pt x="123" y="17"/>
                  </a:lnTo>
                  <a:lnTo>
                    <a:pt x="115" y="12"/>
                  </a:lnTo>
                  <a:lnTo>
                    <a:pt x="115" y="12"/>
                  </a:lnTo>
                  <a:lnTo>
                    <a:pt x="108" y="9"/>
                  </a:lnTo>
                  <a:lnTo>
                    <a:pt x="102" y="8"/>
                  </a:lnTo>
                  <a:lnTo>
                    <a:pt x="87" y="6"/>
                  </a:lnTo>
                  <a:lnTo>
                    <a:pt x="87" y="6"/>
                  </a:lnTo>
                  <a:lnTo>
                    <a:pt x="79" y="6"/>
                  </a:lnTo>
                  <a:lnTo>
                    <a:pt x="71" y="8"/>
                  </a:lnTo>
                  <a:lnTo>
                    <a:pt x="64" y="11"/>
                  </a:lnTo>
                  <a:lnTo>
                    <a:pt x="56" y="14"/>
                  </a:lnTo>
                  <a:lnTo>
                    <a:pt x="49" y="18"/>
                  </a:lnTo>
                  <a:lnTo>
                    <a:pt x="43" y="24"/>
                  </a:lnTo>
                  <a:lnTo>
                    <a:pt x="38" y="30"/>
                  </a:lnTo>
                  <a:lnTo>
                    <a:pt x="34" y="38"/>
                  </a:lnTo>
                  <a:lnTo>
                    <a:pt x="34" y="38"/>
                  </a:lnTo>
                  <a:lnTo>
                    <a:pt x="31" y="46"/>
                  </a:lnTo>
                  <a:lnTo>
                    <a:pt x="29" y="52"/>
                  </a:lnTo>
                  <a:lnTo>
                    <a:pt x="28" y="64"/>
                  </a:lnTo>
                  <a:lnTo>
                    <a:pt x="28" y="64"/>
                  </a:lnTo>
                  <a:lnTo>
                    <a:pt x="28" y="76"/>
                  </a:lnTo>
                  <a:lnTo>
                    <a:pt x="29" y="86"/>
                  </a:lnTo>
                  <a:lnTo>
                    <a:pt x="29" y="86"/>
                  </a:lnTo>
                  <a:lnTo>
                    <a:pt x="31" y="95"/>
                  </a:lnTo>
                  <a:lnTo>
                    <a:pt x="31" y="95"/>
                  </a:lnTo>
                  <a:lnTo>
                    <a:pt x="29" y="105"/>
                  </a:lnTo>
                  <a:lnTo>
                    <a:pt x="26" y="114"/>
                  </a:lnTo>
                  <a:lnTo>
                    <a:pt x="26" y="114"/>
                  </a:lnTo>
                  <a:lnTo>
                    <a:pt x="20" y="127"/>
                  </a:lnTo>
                  <a:lnTo>
                    <a:pt x="18" y="133"/>
                  </a:lnTo>
                  <a:lnTo>
                    <a:pt x="18" y="139"/>
                  </a:lnTo>
                  <a:lnTo>
                    <a:pt x="18" y="139"/>
                  </a:lnTo>
                  <a:lnTo>
                    <a:pt x="18" y="142"/>
                  </a:lnTo>
                  <a:lnTo>
                    <a:pt x="20" y="144"/>
                  </a:lnTo>
                  <a:lnTo>
                    <a:pt x="21" y="144"/>
                  </a:lnTo>
                  <a:lnTo>
                    <a:pt x="20" y="142"/>
                  </a:lnTo>
                  <a:lnTo>
                    <a:pt x="20" y="142"/>
                  </a:lnTo>
                  <a:lnTo>
                    <a:pt x="17" y="144"/>
                  </a:lnTo>
                  <a:lnTo>
                    <a:pt x="31" y="151"/>
                  </a:lnTo>
                  <a:lnTo>
                    <a:pt x="31"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8" name="Freeform 97">
              <a:extLst>
                <a:ext uri="{FF2B5EF4-FFF2-40B4-BE49-F238E27FC236}">
                  <a16:creationId xmlns:a16="http://schemas.microsoft.com/office/drawing/2014/main" id="{4D282823-8162-46C0-9DAF-78A7618629F0}"/>
                </a:ext>
              </a:extLst>
            </p:cNvPr>
            <p:cNvSpPr>
              <a:spLocks/>
            </p:cNvSpPr>
            <p:nvPr/>
          </p:nvSpPr>
          <p:spPr bwMode="auto">
            <a:xfrm>
              <a:off x="7230807" y="5583238"/>
              <a:ext cx="15875" cy="25400"/>
            </a:xfrm>
            <a:custGeom>
              <a:avLst/>
              <a:gdLst>
                <a:gd name="T0" fmla="*/ 18 w 20"/>
                <a:gd name="T1" fmla="*/ 0 h 30"/>
                <a:gd name="T2" fmla="*/ 18 w 20"/>
                <a:gd name="T3" fmla="*/ 0 h 30"/>
                <a:gd name="T4" fmla="*/ 20 w 20"/>
                <a:gd name="T5" fmla="*/ 3 h 30"/>
                <a:gd name="T6" fmla="*/ 20 w 20"/>
                <a:gd name="T7" fmla="*/ 6 h 30"/>
                <a:gd name="T8" fmla="*/ 6 w 20"/>
                <a:gd name="T9" fmla="*/ 29 h 30"/>
                <a:gd name="T10" fmla="*/ 6 w 20"/>
                <a:gd name="T11" fmla="*/ 29 h 30"/>
                <a:gd name="T12" fmla="*/ 5 w 20"/>
                <a:gd name="T13" fmla="*/ 30 h 30"/>
                <a:gd name="T14" fmla="*/ 2 w 20"/>
                <a:gd name="T15" fmla="*/ 30 h 30"/>
                <a:gd name="T16" fmla="*/ 2 w 20"/>
                <a:gd name="T17" fmla="*/ 30 h 30"/>
                <a:gd name="T18" fmla="*/ 0 w 20"/>
                <a:gd name="T19" fmla="*/ 29 h 30"/>
                <a:gd name="T20" fmla="*/ 0 w 20"/>
                <a:gd name="T21" fmla="*/ 27 h 30"/>
                <a:gd name="T22" fmla="*/ 12 w 20"/>
                <a:gd name="T23" fmla="*/ 1 h 30"/>
                <a:gd name="T24" fmla="*/ 12 w 20"/>
                <a:gd name="T25" fmla="*/ 1 h 30"/>
                <a:gd name="T26" fmla="*/ 15 w 20"/>
                <a:gd name="T27" fmla="*/ 0 h 30"/>
                <a:gd name="T28" fmla="*/ 18 w 20"/>
                <a:gd name="T29" fmla="*/ 0 h 30"/>
                <a:gd name="T30" fmla="*/ 18 w 20"/>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30">
                  <a:moveTo>
                    <a:pt x="18" y="0"/>
                  </a:moveTo>
                  <a:lnTo>
                    <a:pt x="18" y="0"/>
                  </a:lnTo>
                  <a:lnTo>
                    <a:pt x="20" y="3"/>
                  </a:lnTo>
                  <a:lnTo>
                    <a:pt x="20" y="6"/>
                  </a:lnTo>
                  <a:lnTo>
                    <a:pt x="6" y="29"/>
                  </a:lnTo>
                  <a:lnTo>
                    <a:pt x="6" y="29"/>
                  </a:lnTo>
                  <a:lnTo>
                    <a:pt x="5" y="30"/>
                  </a:lnTo>
                  <a:lnTo>
                    <a:pt x="2" y="30"/>
                  </a:lnTo>
                  <a:lnTo>
                    <a:pt x="2" y="30"/>
                  </a:lnTo>
                  <a:lnTo>
                    <a:pt x="0" y="29"/>
                  </a:lnTo>
                  <a:lnTo>
                    <a:pt x="0" y="27"/>
                  </a:lnTo>
                  <a:lnTo>
                    <a:pt x="12" y="1"/>
                  </a:lnTo>
                  <a:lnTo>
                    <a:pt x="12" y="1"/>
                  </a:lnTo>
                  <a:lnTo>
                    <a:pt x="15" y="0"/>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59" name="Freeform 98">
              <a:extLst>
                <a:ext uri="{FF2B5EF4-FFF2-40B4-BE49-F238E27FC236}">
                  <a16:creationId xmlns:a16="http://schemas.microsoft.com/office/drawing/2014/main" id="{9DE74B68-20F6-4DB2-9F57-71329B4081AD}"/>
                </a:ext>
              </a:extLst>
            </p:cNvPr>
            <p:cNvSpPr>
              <a:spLocks/>
            </p:cNvSpPr>
            <p:nvPr/>
          </p:nvSpPr>
          <p:spPr bwMode="auto">
            <a:xfrm>
              <a:off x="7257794" y="5614988"/>
              <a:ext cx="23813" cy="17463"/>
            </a:xfrm>
            <a:custGeom>
              <a:avLst/>
              <a:gdLst>
                <a:gd name="T0" fmla="*/ 24 w 30"/>
                <a:gd name="T1" fmla="*/ 0 h 23"/>
                <a:gd name="T2" fmla="*/ 24 w 30"/>
                <a:gd name="T3" fmla="*/ 0 h 23"/>
                <a:gd name="T4" fmla="*/ 27 w 30"/>
                <a:gd name="T5" fmla="*/ 0 h 23"/>
                <a:gd name="T6" fmla="*/ 30 w 30"/>
                <a:gd name="T7" fmla="*/ 2 h 23"/>
                <a:gd name="T8" fmla="*/ 30 w 30"/>
                <a:gd name="T9" fmla="*/ 2 h 23"/>
                <a:gd name="T10" fmla="*/ 30 w 30"/>
                <a:gd name="T11" fmla="*/ 6 h 23"/>
                <a:gd name="T12" fmla="*/ 28 w 30"/>
                <a:gd name="T13" fmla="*/ 8 h 23"/>
                <a:gd name="T14" fmla="*/ 4 w 30"/>
                <a:gd name="T15" fmla="*/ 21 h 23"/>
                <a:gd name="T16" fmla="*/ 4 w 30"/>
                <a:gd name="T17" fmla="*/ 21 h 23"/>
                <a:gd name="T18" fmla="*/ 3 w 30"/>
                <a:gd name="T19" fmla="*/ 23 h 23"/>
                <a:gd name="T20" fmla="*/ 0 w 30"/>
                <a:gd name="T21" fmla="*/ 21 h 23"/>
                <a:gd name="T22" fmla="*/ 0 w 30"/>
                <a:gd name="T23" fmla="*/ 21 h 23"/>
                <a:gd name="T24" fmla="*/ 0 w 30"/>
                <a:gd name="T25" fmla="*/ 18 h 23"/>
                <a:gd name="T26" fmla="*/ 1 w 30"/>
                <a:gd name="T27" fmla="*/ 17 h 23"/>
                <a:gd name="T28" fmla="*/ 24 w 30"/>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3">
                  <a:moveTo>
                    <a:pt x="24" y="0"/>
                  </a:moveTo>
                  <a:lnTo>
                    <a:pt x="24" y="0"/>
                  </a:lnTo>
                  <a:lnTo>
                    <a:pt x="27" y="0"/>
                  </a:lnTo>
                  <a:lnTo>
                    <a:pt x="30" y="2"/>
                  </a:lnTo>
                  <a:lnTo>
                    <a:pt x="30" y="2"/>
                  </a:lnTo>
                  <a:lnTo>
                    <a:pt x="30" y="6"/>
                  </a:lnTo>
                  <a:lnTo>
                    <a:pt x="28" y="8"/>
                  </a:lnTo>
                  <a:lnTo>
                    <a:pt x="4" y="21"/>
                  </a:lnTo>
                  <a:lnTo>
                    <a:pt x="4" y="21"/>
                  </a:lnTo>
                  <a:lnTo>
                    <a:pt x="3" y="23"/>
                  </a:lnTo>
                  <a:lnTo>
                    <a:pt x="0" y="21"/>
                  </a:lnTo>
                  <a:lnTo>
                    <a:pt x="0" y="21"/>
                  </a:lnTo>
                  <a:lnTo>
                    <a:pt x="0" y="18"/>
                  </a:lnTo>
                  <a:lnTo>
                    <a:pt x="1" y="17"/>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0" name="Freeform 99">
              <a:extLst>
                <a:ext uri="{FF2B5EF4-FFF2-40B4-BE49-F238E27FC236}">
                  <a16:creationId xmlns:a16="http://schemas.microsoft.com/office/drawing/2014/main" id="{12A6316E-7399-433D-87FF-2CE9875550FF}"/>
                </a:ext>
              </a:extLst>
            </p:cNvPr>
            <p:cNvSpPr>
              <a:spLocks/>
            </p:cNvSpPr>
            <p:nvPr/>
          </p:nvSpPr>
          <p:spPr bwMode="auto">
            <a:xfrm>
              <a:off x="7268907" y="5659438"/>
              <a:ext cx="26988" cy="7938"/>
            </a:xfrm>
            <a:custGeom>
              <a:avLst/>
              <a:gdLst>
                <a:gd name="T0" fmla="*/ 3 w 35"/>
                <a:gd name="T1" fmla="*/ 3 h 9"/>
                <a:gd name="T2" fmla="*/ 30 w 35"/>
                <a:gd name="T3" fmla="*/ 0 h 9"/>
                <a:gd name="T4" fmla="*/ 30 w 35"/>
                <a:gd name="T5" fmla="*/ 0 h 9"/>
                <a:gd name="T6" fmla="*/ 33 w 35"/>
                <a:gd name="T7" fmla="*/ 2 h 9"/>
                <a:gd name="T8" fmla="*/ 35 w 35"/>
                <a:gd name="T9" fmla="*/ 5 h 9"/>
                <a:gd name="T10" fmla="*/ 35 w 35"/>
                <a:gd name="T11" fmla="*/ 5 h 9"/>
                <a:gd name="T12" fmla="*/ 33 w 35"/>
                <a:gd name="T13" fmla="*/ 8 h 9"/>
                <a:gd name="T14" fmla="*/ 30 w 35"/>
                <a:gd name="T15" fmla="*/ 9 h 9"/>
                <a:gd name="T16" fmla="*/ 3 w 35"/>
                <a:gd name="T17" fmla="*/ 9 h 9"/>
                <a:gd name="T18" fmla="*/ 3 w 35"/>
                <a:gd name="T19" fmla="*/ 9 h 9"/>
                <a:gd name="T20" fmla="*/ 2 w 35"/>
                <a:gd name="T21" fmla="*/ 8 h 9"/>
                <a:gd name="T22" fmla="*/ 0 w 35"/>
                <a:gd name="T23" fmla="*/ 6 h 9"/>
                <a:gd name="T24" fmla="*/ 0 w 35"/>
                <a:gd name="T25" fmla="*/ 6 h 9"/>
                <a:gd name="T26" fmla="*/ 2 w 35"/>
                <a:gd name="T27" fmla="*/ 3 h 9"/>
                <a:gd name="T28" fmla="*/ 3 w 35"/>
                <a:gd name="T29" fmla="*/ 3 h 9"/>
                <a:gd name="T30" fmla="*/ 3 w 35"/>
                <a:gd name="T3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9">
                  <a:moveTo>
                    <a:pt x="3" y="3"/>
                  </a:moveTo>
                  <a:lnTo>
                    <a:pt x="30" y="0"/>
                  </a:lnTo>
                  <a:lnTo>
                    <a:pt x="30" y="0"/>
                  </a:lnTo>
                  <a:lnTo>
                    <a:pt x="33" y="2"/>
                  </a:lnTo>
                  <a:lnTo>
                    <a:pt x="35" y="5"/>
                  </a:lnTo>
                  <a:lnTo>
                    <a:pt x="35" y="5"/>
                  </a:lnTo>
                  <a:lnTo>
                    <a:pt x="33" y="8"/>
                  </a:lnTo>
                  <a:lnTo>
                    <a:pt x="30" y="9"/>
                  </a:lnTo>
                  <a:lnTo>
                    <a:pt x="3" y="9"/>
                  </a:lnTo>
                  <a:lnTo>
                    <a:pt x="3" y="9"/>
                  </a:lnTo>
                  <a:lnTo>
                    <a:pt x="2" y="8"/>
                  </a:lnTo>
                  <a:lnTo>
                    <a:pt x="0" y="6"/>
                  </a:lnTo>
                  <a:lnTo>
                    <a:pt x="0" y="6"/>
                  </a:lnTo>
                  <a:lnTo>
                    <a:pt x="2" y="3"/>
                  </a:lnTo>
                  <a:lnTo>
                    <a:pt x="3"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1" name="Freeform 100">
              <a:extLst>
                <a:ext uri="{FF2B5EF4-FFF2-40B4-BE49-F238E27FC236}">
                  <a16:creationId xmlns:a16="http://schemas.microsoft.com/office/drawing/2014/main" id="{54C77AAB-EF96-4AF6-A197-1F0D1063EB15}"/>
                </a:ext>
              </a:extLst>
            </p:cNvPr>
            <p:cNvSpPr>
              <a:spLocks/>
            </p:cNvSpPr>
            <p:nvPr/>
          </p:nvSpPr>
          <p:spPr bwMode="auto">
            <a:xfrm>
              <a:off x="7108569" y="5667375"/>
              <a:ext cx="26988" cy="7938"/>
            </a:xfrm>
            <a:custGeom>
              <a:avLst/>
              <a:gdLst>
                <a:gd name="T0" fmla="*/ 5 w 35"/>
                <a:gd name="T1" fmla="*/ 0 h 9"/>
                <a:gd name="T2" fmla="*/ 30 w 35"/>
                <a:gd name="T3" fmla="*/ 0 h 9"/>
                <a:gd name="T4" fmla="*/ 30 w 35"/>
                <a:gd name="T5" fmla="*/ 0 h 9"/>
                <a:gd name="T6" fmla="*/ 33 w 35"/>
                <a:gd name="T7" fmla="*/ 0 h 9"/>
                <a:gd name="T8" fmla="*/ 35 w 35"/>
                <a:gd name="T9" fmla="*/ 3 h 9"/>
                <a:gd name="T10" fmla="*/ 35 w 35"/>
                <a:gd name="T11" fmla="*/ 3 h 9"/>
                <a:gd name="T12" fmla="*/ 33 w 35"/>
                <a:gd name="T13" fmla="*/ 4 h 9"/>
                <a:gd name="T14" fmla="*/ 32 w 35"/>
                <a:gd name="T15" fmla="*/ 6 h 9"/>
                <a:gd name="T16" fmla="*/ 5 w 35"/>
                <a:gd name="T17" fmla="*/ 9 h 9"/>
                <a:gd name="T18" fmla="*/ 5 w 35"/>
                <a:gd name="T19" fmla="*/ 9 h 9"/>
                <a:gd name="T20" fmla="*/ 2 w 35"/>
                <a:gd name="T21" fmla="*/ 7 h 9"/>
                <a:gd name="T22" fmla="*/ 0 w 35"/>
                <a:gd name="T23" fmla="*/ 4 h 9"/>
                <a:gd name="T24" fmla="*/ 0 w 35"/>
                <a:gd name="T25" fmla="*/ 4 h 9"/>
                <a:gd name="T26" fmla="*/ 2 w 35"/>
                <a:gd name="T27" fmla="*/ 1 h 9"/>
                <a:gd name="T28" fmla="*/ 5 w 35"/>
                <a:gd name="T29" fmla="*/ 0 h 9"/>
                <a:gd name="T30" fmla="*/ 5 w 35"/>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9">
                  <a:moveTo>
                    <a:pt x="5" y="0"/>
                  </a:moveTo>
                  <a:lnTo>
                    <a:pt x="30" y="0"/>
                  </a:lnTo>
                  <a:lnTo>
                    <a:pt x="30" y="0"/>
                  </a:lnTo>
                  <a:lnTo>
                    <a:pt x="33" y="0"/>
                  </a:lnTo>
                  <a:lnTo>
                    <a:pt x="35" y="3"/>
                  </a:lnTo>
                  <a:lnTo>
                    <a:pt x="35" y="3"/>
                  </a:lnTo>
                  <a:lnTo>
                    <a:pt x="33" y="4"/>
                  </a:lnTo>
                  <a:lnTo>
                    <a:pt x="32" y="6"/>
                  </a:lnTo>
                  <a:lnTo>
                    <a:pt x="5" y="9"/>
                  </a:lnTo>
                  <a:lnTo>
                    <a:pt x="5" y="9"/>
                  </a:lnTo>
                  <a:lnTo>
                    <a:pt x="2" y="7"/>
                  </a:lnTo>
                  <a:lnTo>
                    <a:pt x="0" y="4"/>
                  </a:lnTo>
                  <a:lnTo>
                    <a:pt x="0" y="4"/>
                  </a:lnTo>
                  <a:lnTo>
                    <a:pt x="2" y="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2" name="Freeform 101">
              <a:extLst>
                <a:ext uri="{FF2B5EF4-FFF2-40B4-BE49-F238E27FC236}">
                  <a16:creationId xmlns:a16="http://schemas.microsoft.com/office/drawing/2014/main" id="{3ADD1B4B-B1C5-47B0-BADF-5861153FA110}"/>
                </a:ext>
              </a:extLst>
            </p:cNvPr>
            <p:cNvSpPr>
              <a:spLocks/>
            </p:cNvSpPr>
            <p:nvPr/>
          </p:nvSpPr>
          <p:spPr bwMode="auto">
            <a:xfrm>
              <a:off x="7260969" y="5697538"/>
              <a:ext cx="23813" cy="14288"/>
            </a:xfrm>
            <a:custGeom>
              <a:avLst/>
              <a:gdLst>
                <a:gd name="T0" fmla="*/ 0 w 30"/>
                <a:gd name="T1" fmla="*/ 2 h 20"/>
                <a:gd name="T2" fmla="*/ 0 w 30"/>
                <a:gd name="T3" fmla="*/ 2 h 20"/>
                <a:gd name="T4" fmla="*/ 2 w 30"/>
                <a:gd name="T5" fmla="*/ 0 h 20"/>
                <a:gd name="T6" fmla="*/ 5 w 30"/>
                <a:gd name="T7" fmla="*/ 0 h 20"/>
                <a:gd name="T8" fmla="*/ 29 w 30"/>
                <a:gd name="T9" fmla="*/ 11 h 20"/>
                <a:gd name="T10" fmla="*/ 29 w 30"/>
                <a:gd name="T11" fmla="*/ 11 h 20"/>
                <a:gd name="T12" fmla="*/ 30 w 30"/>
                <a:gd name="T13" fmla="*/ 14 h 20"/>
                <a:gd name="T14" fmla="*/ 30 w 30"/>
                <a:gd name="T15" fmla="*/ 17 h 20"/>
                <a:gd name="T16" fmla="*/ 30 w 30"/>
                <a:gd name="T17" fmla="*/ 17 h 20"/>
                <a:gd name="T18" fmla="*/ 29 w 30"/>
                <a:gd name="T19" fmla="*/ 20 h 20"/>
                <a:gd name="T20" fmla="*/ 24 w 30"/>
                <a:gd name="T21" fmla="*/ 20 h 20"/>
                <a:gd name="T22" fmla="*/ 2 w 30"/>
                <a:gd name="T23" fmla="*/ 6 h 20"/>
                <a:gd name="T24" fmla="*/ 2 w 30"/>
                <a:gd name="T25" fmla="*/ 6 h 20"/>
                <a:gd name="T26" fmla="*/ 0 w 30"/>
                <a:gd name="T27" fmla="*/ 3 h 20"/>
                <a:gd name="T28" fmla="*/ 0 w 30"/>
                <a:gd name="T29" fmla="*/ 2 h 20"/>
                <a:gd name="T30" fmla="*/ 0 w 30"/>
                <a:gd name="T3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0">
                  <a:moveTo>
                    <a:pt x="0" y="2"/>
                  </a:moveTo>
                  <a:lnTo>
                    <a:pt x="0" y="2"/>
                  </a:lnTo>
                  <a:lnTo>
                    <a:pt x="2" y="0"/>
                  </a:lnTo>
                  <a:lnTo>
                    <a:pt x="5" y="0"/>
                  </a:lnTo>
                  <a:lnTo>
                    <a:pt x="29" y="11"/>
                  </a:lnTo>
                  <a:lnTo>
                    <a:pt x="29" y="11"/>
                  </a:lnTo>
                  <a:lnTo>
                    <a:pt x="30" y="14"/>
                  </a:lnTo>
                  <a:lnTo>
                    <a:pt x="30" y="17"/>
                  </a:lnTo>
                  <a:lnTo>
                    <a:pt x="30" y="17"/>
                  </a:lnTo>
                  <a:lnTo>
                    <a:pt x="29" y="20"/>
                  </a:lnTo>
                  <a:lnTo>
                    <a:pt x="24" y="20"/>
                  </a:lnTo>
                  <a:lnTo>
                    <a:pt x="2" y="6"/>
                  </a:lnTo>
                  <a:lnTo>
                    <a:pt x="2" y="6"/>
                  </a:lnTo>
                  <a:lnTo>
                    <a:pt x="0" y="3"/>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3" name="Freeform 102">
              <a:extLst>
                <a:ext uri="{FF2B5EF4-FFF2-40B4-BE49-F238E27FC236}">
                  <a16:creationId xmlns:a16="http://schemas.microsoft.com/office/drawing/2014/main" id="{83E35F43-CAC0-4EE0-BF1A-EDD2DAC00005}"/>
                </a:ext>
              </a:extLst>
            </p:cNvPr>
            <p:cNvSpPr>
              <a:spLocks/>
            </p:cNvSpPr>
            <p:nvPr/>
          </p:nvSpPr>
          <p:spPr bwMode="auto">
            <a:xfrm>
              <a:off x="7118094" y="5622925"/>
              <a:ext cx="25400" cy="14288"/>
            </a:xfrm>
            <a:custGeom>
              <a:avLst/>
              <a:gdLst>
                <a:gd name="T0" fmla="*/ 6 w 32"/>
                <a:gd name="T1" fmla="*/ 0 h 20"/>
                <a:gd name="T2" fmla="*/ 30 w 32"/>
                <a:gd name="T3" fmla="*/ 14 h 20"/>
                <a:gd name="T4" fmla="*/ 30 w 32"/>
                <a:gd name="T5" fmla="*/ 14 h 20"/>
                <a:gd name="T6" fmla="*/ 32 w 32"/>
                <a:gd name="T7" fmla="*/ 15 h 20"/>
                <a:gd name="T8" fmla="*/ 32 w 32"/>
                <a:gd name="T9" fmla="*/ 18 h 20"/>
                <a:gd name="T10" fmla="*/ 32 w 32"/>
                <a:gd name="T11" fmla="*/ 18 h 20"/>
                <a:gd name="T12" fmla="*/ 29 w 32"/>
                <a:gd name="T13" fmla="*/ 20 h 20"/>
                <a:gd name="T14" fmla="*/ 27 w 32"/>
                <a:gd name="T15" fmla="*/ 20 h 20"/>
                <a:gd name="T16" fmla="*/ 3 w 32"/>
                <a:gd name="T17" fmla="*/ 8 h 20"/>
                <a:gd name="T18" fmla="*/ 3 w 32"/>
                <a:gd name="T19" fmla="*/ 8 h 20"/>
                <a:gd name="T20" fmla="*/ 0 w 32"/>
                <a:gd name="T21" fmla="*/ 6 h 20"/>
                <a:gd name="T22" fmla="*/ 0 w 32"/>
                <a:gd name="T23" fmla="*/ 2 h 20"/>
                <a:gd name="T24" fmla="*/ 0 w 32"/>
                <a:gd name="T25" fmla="*/ 2 h 20"/>
                <a:gd name="T26" fmla="*/ 3 w 32"/>
                <a:gd name="T27" fmla="*/ 0 h 20"/>
                <a:gd name="T28" fmla="*/ 6 w 32"/>
                <a:gd name="T29" fmla="*/ 0 h 20"/>
                <a:gd name="T30" fmla="*/ 6 w 32"/>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0">
                  <a:moveTo>
                    <a:pt x="6" y="0"/>
                  </a:moveTo>
                  <a:lnTo>
                    <a:pt x="30" y="14"/>
                  </a:lnTo>
                  <a:lnTo>
                    <a:pt x="30" y="14"/>
                  </a:lnTo>
                  <a:lnTo>
                    <a:pt x="32" y="15"/>
                  </a:lnTo>
                  <a:lnTo>
                    <a:pt x="32" y="18"/>
                  </a:lnTo>
                  <a:lnTo>
                    <a:pt x="32" y="18"/>
                  </a:lnTo>
                  <a:lnTo>
                    <a:pt x="29" y="20"/>
                  </a:lnTo>
                  <a:lnTo>
                    <a:pt x="27" y="20"/>
                  </a:lnTo>
                  <a:lnTo>
                    <a:pt x="3" y="8"/>
                  </a:lnTo>
                  <a:lnTo>
                    <a:pt x="3" y="8"/>
                  </a:lnTo>
                  <a:lnTo>
                    <a:pt x="0" y="6"/>
                  </a:lnTo>
                  <a:lnTo>
                    <a:pt x="0" y="2"/>
                  </a:lnTo>
                  <a:lnTo>
                    <a:pt x="0" y="2"/>
                  </a:lnTo>
                  <a:lnTo>
                    <a:pt x="3"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4" name="Freeform 103">
              <a:extLst>
                <a:ext uri="{FF2B5EF4-FFF2-40B4-BE49-F238E27FC236}">
                  <a16:creationId xmlns:a16="http://schemas.microsoft.com/office/drawing/2014/main" id="{E03B3011-ADB9-43D9-AA64-E6BBC77C4077}"/>
                </a:ext>
              </a:extLst>
            </p:cNvPr>
            <p:cNvSpPr>
              <a:spLocks/>
            </p:cNvSpPr>
            <p:nvPr/>
          </p:nvSpPr>
          <p:spPr bwMode="auto">
            <a:xfrm>
              <a:off x="7237157" y="5722938"/>
              <a:ext cx="17463" cy="23813"/>
            </a:xfrm>
            <a:custGeom>
              <a:avLst/>
              <a:gdLst>
                <a:gd name="T0" fmla="*/ 6 w 21"/>
                <a:gd name="T1" fmla="*/ 2 h 31"/>
                <a:gd name="T2" fmla="*/ 21 w 21"/>
                <a:gd name="T3" fmla="*/ 23 h 31"/>
                <a:gd name="T4" fmla="*/ 21 w 21"/>
                <a:gd name="T5" fmla="*/ 23 h 31"/>
                <a:gd name="T6" fmla="*/ 21 w 21"/>
                <a:gd name="T7" fmla="*/ 26 h 31"/>
                <a:gd name="T8" fmla="*/ 20 w 21"/>
                <a:gd name="T9" fmla="*/ 29 h 31"/>
                <a:gd name="T10" fmla="*/ 20 w 21"/>
                <a:gd name="T11" fmla="*/ 29 h 31"/>
                <a:gd name="T12" fmla="*/ 17 w 21"/>
                <a:gd name="T13" fmla="*/ 31 h 31"/>
                <a:gd name="T14" fmla="*/ 13 w 21"/>
                <a:gd name="T15" fmla="*/ 28 h 31"/>
                <a:gd name="T16" fmla="*/ 0 w 21"/>
                <a:gd name="T17" fmla="*/ 5 h 31"/>
                <a:gd name="T18" fmla="*/ 0 w 21"/>
                <a:gd name="T19" fmla="*/ 5 h 31"/>
                <a:gd name="T20" fmla="*/ 0 w 21"/>
                <a:gd name="T21" fmla="*/ 2 h 31"/>
                <a:gd name="T22" fmla="*/ 1 w 21"/>
                <a:gd name="T23" fmla="*/ 0 h 31"/>
                <a:gd name="T24" fmla="*/ 1 w 21"/>
                <a:gd name="T25" fmla="*/ 0 h 31"/>
                <a:gd name="T26" fmla="*/ 3 w 21"/>
                <a:gd name="T27" fmla="*/ 0 h 31"/>
                <a:gd name="T28" fmla="*/ 6 w 21"/>
                <a:gd name="T29" fmla="*/ 2 h 31"/>
                <a:gd name="T30" fmla="*/ 6 w 21"/>
                <a:gd name="T3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31">
                  <a:moveTo>
                    <a:pt x="6" y="2"/>
                  </a:moveTo>
                  <a:lnTo>
                    <a:pt x="21" y="23"/>
                  </a:lnTo>
                  <a:lnTo>
                    <a:pt x="21" y="23"/>
                  </a:lnTo>
                  <a:lnTo>
                    <a:pt x="21" y="26"/>
                  </a:lnTo>
                  <a:lnTo>
                    <a:pt x="20" y="29"/>
                  </a:lnTo>
                  <a:lnTo>
                    <a:pt x="20" y="29"/>
                  </a:lnTo>
                  <a:lnTo>
                    <a:pt x="17" y="31"/>
                  </a:lnTo>
                  <a:lnTo>
                    <a:pt x="13" y="28"/>
                  </a:lnTo>
                  <a:lnTo>
                    <a:pt x="0" y="5"/>
                  </a:lnTo>
                  <a:lnTo>
                    <a:pt x="0" y="5"/>
                  </a:lnTo>
                  <a:lnTo>
                    <a:pt x="0" y="2"/>
                  </a:lnTo>
                  <a:lnTo>
                    <a:pt x="1" y="0"/>
                  </a:lnTo>
                  <a:lnTo>
                    <a:pt x="1" y="0"/>
                  </a:lnTo>
                  <a:lnTo>
                    <a:pt x="3" y="0"/>
                  </a:lnTo>
                  <a:lnTo>
                    <a:pt x="6" y="2"/>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5" name="Freeform 104">
              <a:extLst>
                <a:ext uri="{FF2B5EF4-FFF2-40B4-BE49-F238E27FC236}">
                  <a16:creationId xmlns:a16="http://schemas.microsoft.com/office/drawing/2014/main" id="{C12024C5-E0BD-4120-B7B1-43DA389FF1BA}"/>
                </a:ext>
              </a:extLst>
            </p:cNvPr>
            <p:cNvSpPr>
              <a:spLocks/>
            </p:cNvSpPr>
            <p:nvPr/>
          </p:nvSpPr>
          <p:spPr bwMode="auto">
            <a:xfrm>
              <a:off x="7149844" y="5588000"/>
              <a:ext cx="17463" cy="23813"/>
            </a:xfrm>
            <a:custGeom>
              <a:avLst/>
              <a:gdLst>
                <a:gd name="T0" fmla="*/ 17 w 23"/>
                <a:gd name="T1" fmla="*/ 29 h 31"/>
                <a:gd name="T2" fmla="*/ 2 w 23"/>
                <a:gd name="T3" fmla="*/ 8 h 31"/>
                <a:gd name="T4" fmla="*/ 2 w 23"/>
                <a:gd name="T5" fmla="*/ 8 h 31"/>
                <a:gd name="T6" fmla="*/ 0 w 23"/>
                <a:gd name="T7" fmla="*/ 3 h 31"/>
                <a:gd name="T8" fmla="*/ 3 w 23"/>
                <a:gd name="T9" fmla="*/ 2 h 31"/>
                <a:gd name="T10" fmla="*/ 3 w 23"/>
                <a:gd name="T11" fmla="*/ 2 h 31"/>
                <a:gd name="T12" fmla="*/ 6 w 23"/>
                <a:gd name="T13" fmla="*/ 0 h 31"/>
                <a:gd name="T14" fmla="*/ 10 w 23"/>
                <a:gd name="T15" fmla="*/ 2 h 31"/>
                <a:gd name="T16" fmla="*/ 23 w 23"/>
                <a:gd name="T17" fmla="*/ 26 h 31"/>
                <a:gd name="T18" fmla="*/ 23 w 23"/>
                <a:gd name="T19" fmla="*/ 26 h 31"/>
                <a:gd name="T20" fmla="*/ 23 w 23"/>
                <a:gd name="T21" fmla="*/ 29 h 31"/>
                <a:gd name="T22" fmla="*/ 22 w 23"/>
                <a:gd name="T23" fmla="*/ 31 h 31"/>
                <a:gd name="T24" fmla="*/ 22 w 23"/>
                <a:gd name="T25" fmla="*/ 31 h 31"/>
                <a:gd name="T26" fmla="*/ 19 w 23"/>
                <a:gd name="T27" fmla="*/ 31 h 31"/>
                <a:gd name="T28" fmla="*/ 17 w 23"/>
                <a:gd name="T29" fmla="*/ 29 h 31"/>
                <a:gd name="T30" fmla="*/ 17 w 23"/>
                <a:gd name="T31"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31">
                  <a:moveTo>
                    <a:pt x="17" y="29"/>
                  </a:moveTo>
                  <a:lnTo>
                    <a:pt x="2" y="8"/>
                  </a:lnTo>
                  <a:lnTo>
                    <a:pt x="2" y="8"/>
                  </a:lnTo>
                  <a:lnTo>
                    <a:pt x="0" y="3"/>
                  </a:lnTo>
                  <a:lnTo>
                    <a:pt x="3" y="2"/>
                  </a:lnTo>
                  <a:lnTo>
                    <a:pt x="3" y="2"/>
                  </a:lnTo>
                  <a:lnTo>
                    <a:pt x="6" y="0"/>
                  </a:lnTo>
                  <a:lnTo>
                    <a:pt x="10" y="2"/>
                  </a:lnTo>
                  <a:lnTo>
                    <a:pt x="23" y="26"/>
                  </a:lnTo>
                  <a:lnTo>
                    <a:pt x="23" y="26"/>
                  </a:lnTo>
                  <a:lnTo>
                    <a:pt x="23" y="29"/>
                  </a:lnTo>
                  <a:lnTo>
                    <a:pt x="22" y="31"/>
                  </a:lnTo>
                  <a:lnTo>
                    <a:pt x="22" y="31"/>
                  </a:lnTo>
                  <a:lnTo>
                    <a:pt x="19" y="31"/>
                  </a:lnTo>
                  <a:lnTo>
                    <a:pt x="17" y="29"/>
                  </a:lnTo>
                  <a:lnTo>
                    <a:pt x="1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6" name="Freeform 105">
              <a:extLst>
                <a:ext uri="{FF2B5EF4-FFF2-40B4-BE49-F238E27FC236}">
                  <a16:creationId xmlns:a16="http://schemas.microsoft.com/office/drawing/2014/main" id="{DF4008F2-1755-4A2E-9960-C2ACA50621E3}"/>
                </a:ext>
              </a:extLst>
            </p:cNvPr>
            <p:cNvSpPr>
              <a:spLocks/>
            </p:cNvSpPr>
            <p:nvPr/>
          </p:nvSpPr>
          <p:spPr bwMode="auto">
            <a:xfrm>
              <a:off x="7194294" y="5573713"/>
              <a:ext cx="6350" cy="26988"/>
            </a:xfrm>
            <a:custGeom>
              <a:avLst/>
              <a:gdLst>
                <a:gd name="T0" fmla="*/ 3 w 7"/>
                <a:gd name="T1" fmla="*/ 0 h 35"/>
                <a:gd name="T2" fmla="*/ 3 w 7"/>
                <a:gd name="T3" fmla="*/ 0 h 35"/>
                <a:gd name="T4" fmla="*/ 6 w 7"/>
                <a:gd name="T5" fmla="*/ 2 h 35"/>
                <a:gd name="T6" fmla="*/ 7 w 7"/>
                <a:gd name="T7" fmla="*/ 5 h 35"/>
                <a:gd name="T8" fmla="*/ 7 w 7"/>
                <a:gd name="T9" fmla="*/ 32 h 35"/>
                <a:gd name="T10" fmla="*/ 7 w 7"/>
                <a:gd name="T11" fmla="*/ 32 h 35"/>
                <a:gd name="T12" fmla="*/ 7 w 7"/>
                <a:gd name="T13" fmla="*/ 35 h 35"/>
                <a:gd name="T14" fmla="*/ 4 w 7"/>
                <a:gd name="T15" fmla="*/ 35 h 35"/>
                <a:gd name="T16" fmla="*/ 4 w 7"/>
                <a:gd name="T17" fmla="*/ 35 h 35"/>
                <a:gd name="T18" fmla="*/ 3 w 7"/>
                <a:gd name="T19" fmla="*/ 35 h 35"/>
                <a:gd name="T20" fmla="*/ 1 w 7"/>
                <a:gd name="T21" fmla="*/ 32 h 35"/>
                <a:gd name="T22" fmla="*/ 0 w 7"/>
                <a:gd name="T23" fmla="*/ 5 h 35"/>
                <a:gd name="T24" fmla="*/ 0 w 7"/>
                <a:gd name="T25" fmla="*/ 5 h 35"/>
                <a:gd name="T26" fmla="*/ 0 w 7"/>
                <a:gd name="T27" fmla="*/ 2 h 35"/>
                <a:gd name="T28" fmla="*/ 3 w 7"/>
                <a:gd name="T29" fmla="*/ 0 h 35"/>
                <a:gd name="T30" fmla="*/ 3 w 7"/>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5">
                  <a:moveTo>
                    <a:pt x="3" y="0"/>
                  </a:moveTo>
                  <a:lnTo>
                    <a:pt x="3" y="0"/>
                  </a:lnTo>
                  <a:lnTo>
                    <a:pt x="6" y="2"/>
                  </a:lnTo>
                  <a:lnTo>
                    <a:pt x="7" y="5"/>
                  </a:lnTo>
                  <a:lnTo>
                    <a:pt x="7" y="32"/>
                  </a:lnTo>
                  <a:lnTo>
                    <a:pt x="7" y="32"/>
                  </a:lnTo>
                  <a:lnTo>
                    <a:pt x="7" y="35"/>
                  </a:lnTo>
                  <a:lnTo>
                    <a:pt x="4" y="35"/>
                  </a:lnTo>
                  <a:lnTo>
                    <a:pt x="4" y="35"/>
                  </a:lnTo>
                  <a:lnTo>
                    <a:pt x="3" y="35"/>
                  </a:lnTo>
                  <a:lnTo>
                    <a:pt x="1" y="32"/>
                  </a:lnTo>
                  <a:lnTo>
                    <a:pt x="0" y="5"/>
                  </a:lnTo>
                  <a:lnTo>
                    <a:pt x="0" y="5"/>
                  </a:lnTo>
                  <a:lnTo>
                    <a:pt x="0"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7" name="Freeform 106">
              <a:extLst>
                <a:ext uri="{FF2B5EF4-FFF2-40B4-BE49-F238E27FC236}">
                  <a16:creationId xmlns:a16="http://schemas.microsoft.com/office/drawing/2014/main" id="{E7361FE1-9C7F-44CC-96A0-05AC7BE3DD63}"/>
                </a:ext>
              </a:extLst>
            </p:cNvPr>
            <p:cNvSpPr>
              <a:spLocks/>
            </p:cNvSpPr>
            <p:nvPr/>
          </p:nvSpPr>
          <p:spPr bwMode="auto">
            <a:xfrm>
              <a:off x="6933944" y="6605588"/>
              <a:ext cx="4763" cy="84138"/>
            </a:xfrm>
            <a:custGeom>
              <a:avLst/>
              <a:gdLst>
                <a:gd name="T0" fmla="*/ 0 w 8"/>
                <a:gd name="T1" fmla="*/ 68 h 106"/>
                <a:gd name="T2" fmla="*/ 0 w 8"/>
                <a:gd name="T3" fmla="*/ 68 h 106"/>
                <a:gd name="T4" fmla="*/ 2 w 8"/>
                <a:gd name="T5" fmla="*/ 84 h 106"/>
                <a:gd name="T6" fmla="*/ 2 w 8"/>
                <a:gd name="T7" fmla="*/ 96 h 106"/>
                <a:gd name="T8" fmla="*/ 5 w 8"/>
                <a:gd name="T9" fmla="*/ 106 h 106"/>
                <a:gd name="T10" fmla="*/ 5 w 8"/>
                <a:gd name="T11" fmla="*/ 106 h 106"/>
                <a:gd name="T12" fmla="*/ 6 w 8"/>
                <a:gd name="T13" fmla="*/ 96 h 106"/>
                <a:gd name="T14" fmla="*/ 6 w 8"/>
                <a:gd name="T15" fmla="*/ 79 h 106"/>
                <a:gd name="T16" fmla="*/ 8 w 8"/>
                <a:gd name="T17" fmla="*/ 44 h 106"/>
                <a:gd name="T18" fmla="*/ 6 w 8"/>
                <a:gd name="T19" fmla="*/ 0 h 106"/>
                <a:gd name="T20" fmla="*/ 6 w 8"/>
                <a:gd name="T21" fmla="*/ 0 h 106"/>
                <a:gd name="T22" fmla="*/ 3 w 8"/>
                <a:gd name="T23" fmla="*/ 26 h 106"/>
                <a:gd name="T24" fmla="*/ 2 w 8"/>
                <a:gd name="T25" fmla="*/ 49 h 106"/>
                <a:gd name="T26" fmla="*/ 0 w 8"/>
                <a:gd name="T27" fmla="*/ 68 h 106"/>
                <a:gd name="T28" fmla="*/ 0 w 8"/>
                <a:gd name="T29" fmla="*/ 6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6">
                  <a:moveTo>
                    <a:pt x="0" y="68"/>
                  </a:moveTo>
                  <a:lnTo>
                    <a:pt x="0" y="68"/>
                  </a:lnTo>
                  <a:lnTo>
                    <a:pt x="2" y="84"/>
                  </a:lnTo>
                  <a:lnTo>
                    <a:pt x="2" y="96"/>
                  </a:lnTo>
                  <a:lnTo>
                    <a:pt x="5" y="106"/>
                  </a:lnTo>
                  <a:lnTo>
                    <a:pt x="5" y="106"/>
                  </a:lnTo>
                  <a:lnTo>
                    <a:pt x="6" y="96"/>
                  </a:lnTo>
                  <a:lnTo>
                    <a:pt x="6" y="79"/>
                  </a:lnTo>
                  <a:lnTo>
                    <a:pt x="8" y="44"/>
                  </a:lnTo>
                  <a:lnTo>
                    <a:pt x="6" y="0"/>
                  </a:lnTo>
                  <a:lnTo>
                    <a:pt x="6" y="0"/>
                  </a:lnTo>
                  <a:lnTo>
                    <a:pt x="3" y="26"/>
                  </a:lnTo>
                  <a:lnTo>
                    <a:pt x="2" y="49"/>
                  </a:lnTo>
                  <a:lnTo>
                    <a:pt x="0" y="68"/>
                  </a:lnTo>
                  <a:lnTo>
                    <a:pt x="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8" name="Freeform 107">
              <a:extLst>
                <a:ext uri="{FF2B5EF4-FFF2-40B4-BE49-F238E27FC236}">
                  <a16:creationId xmlns:a16="http://schemas.microsoft.com/office/drawing/2014/main" id="{E5E7878E-0052-4302-85F2-3DF51947C7C1}"/>
                </a:ext>
              </a:extLst>
            </p:cNvPr>
            <p:cNvSpPr>
              <a:spLocks/>
            </p:cNvSpPr>
            <p:nvPr/>
          </p:nvSpPr>
          <p:spPr bwMode="auto">
            <a:xfrm>
              <a:off x="6868857" y="5613400"/>
              <a:ext cx="128588" cy="246063"/>
            </a:xfrm>
            <a:custGeom>
              <a:avLst/>
              <a:gdLst>
                <a:gd name="T0" fmla="*/ 49 w 164"/>
                <a:gd name="T1" fmla="*/ 256 h 312"/>
                <a:gd name="T2" fmla="*/ 84 w 164"/>
                <a:gd name="T3" fmla="*/ 283 h 312"/>
                <a:gd name="T4" fmla="*/ 121 w 164"/>
                <a:gd name="T5" fmla="*/ 312 h 312"/>
                <a:gd name="T6" fmla="*/ 118 w 164"/>
                <a:gd name="T7" fmla="*/ 280 h 312"/>
                <a:gd name="T8" fmla="*/ 115 w 164"/>
                <a:gd name="T9" fmla="*/ 239 h 312"/>
                <a:gd name="T10" fmla="*/ 114 w 164"/>
                <a:gd name="T11" fmla="*/ 218 h 312"/>
                <a:gd name="T12" fmla="*/ 111 w 164"/>
                <a:gd name="T13" fmla="*/ 206 h 312"/>
                <a:gd name="T14" fmla="*/ 111 w 164"/>
                <a:gd name="T15" fmla="*/ 195 h 312"/>
                <a:gd name="T16" fmla="*/ 111 w 164"/>
                <a:gd name="T17" fmla="*/ 189 h 312"/>
                <a:gd name="T18" fmla="*/ 123 w 164"/>
                <a:gd name="T19" fmla="*/ 176 h 312"/>
                <a:gd name="T20" fmla="*/ 129 w 164"/>
                <a:gd name="T21" fmla="*/ 170 h 312"/>
                <a:gd name="T22" fmla="*/ 140 w 164"/>
                <a:gd name="T23" fmla="*/ 150 h 312"/>
                <a:gd name="T24" fmla="*/ 146 w 164"/>
                <a:gd name="T25" fmla="*/ 133 h 312"/>
                <a:gd name="T26" fmla="*/ 159 w 164"/>
                <a:gd name="T27" fmla="*/ 108 h 312"/>
                <a:gd name="T28" fmla="*/ 162 w 164"/>
                <a:gd name="T29" fmla="*/ 95 h 312"/>
                <a:gd name="T30" fmla="*/ 161 w 164"/>
                <a:gd name="T31" fmla="*/ 67 h 312"/>
                <a:gd name="T32" fmla="*/ 152 w 164"/>
                <a:gd name="T33" fmla="*/ 35 h 312"/>
                <a:gd name="T34" fmla="*/ 146 w 164"/>
                <a:gd name="T35" fmla="*/ 24 h 312"/>
                <a:gd name="T36" fmla="*/ 129 w 164"/>
                <a:gd name="T37" fmla="*/ 9 h 312"/>
                <a:gd name="T38" fmla="*/ 112 w 164"/>
                <a:gd name="T39" fmla="*/ 3 h 312"/>
                <a:gd name="T40" fmla="*/ 100 w 164"/>
                <a:gd name="T41" fmla="*/ 2 h 312"/>
                <a:gd name="T42" fmla="*/ 91 w 164"/>
                <a:gd name="T43" fmla="*/ 0 h 312"/>
                <a:gd name="T44" fmla="*/ 75 w 164"/>
                <a:gd name="T45" fmla="*/ 0 h 312"/>
                <a:gd name="T46" fmla="*/ 50 w 164"/>
                <a:gd name="T47" fmla="*/ 8 h 312"/>
                <a:gd name="T48" fmla="*/ 26 w 164"/>
                <a:gd name="T49" fmla="*/ 26 h 312"/>
                <a:gd name="T50" fmla="*/ 11 w 164"/>
                <a:gd name="T51" fmla="*/ 52 h 312"/>
                <a:gd name="T52" fmla="*/ 10 w 164"/>
                <a:gd name="T53" fmla="*/ 64 h 312"/>
                <a:gd name="T54" fmla="*/ 2 w 164"/>
                <a:gd name="T55" fmla="*/ 88 h 312"/>
                <a:gd name="T56" fmla="*/ 0 w 164"/>
                <a:gd name="T57" fmla="*/ 118 h 312"/>
                <a:gd name="T58" fmla="*/ 5 w 164"/>
                <a:gd name="T59" fmla="*/ 144 h 312"/>
                <a:gd name="T60" fmla="*/ 14 w 164"/>
                <a:gd name="T61" fmla="*/ 159 h 312"/>
                <a:gd name="T62" fmla="*/ 20 w 164"/>
                <a:gd name="T63" fmla="*/ 165 h 312"/>
                <a:gd name="T64" fmla="*/ 23 w 164"/>
                <a:gd name="T65" fmla="*/ 179 h 312"/>
                <a:gd name="T66" fmla="*/ 28 w 164"/>
                <a:gd name="T67" fmla="*/ 185 h 312"/>
                <a:gd name="T68" fmla="*/ 38 w 164"/>
                <a:gd name="T69" fmla="*/ 194 h 312"/>
                <a:gd name="T70" fmla="*/ 43 w 164"/>
                <a:gd name="T71" fmla="*/ 195 h 312"/>
                <a:gd name="T72" fmla="*/ 40 w 164"/>
                <a:gd name="T73" fmla="*/ 204 h 312"/>
                <a:gd name="T74" fmla="*/ 40 w 164"/>
                <a:gd name="T75" fmla="*/ 218 h 312"/>
                <a:gd name="T76" fmla="*/ 40 w 164"/>
                <a:gd name="T77" fmla="*/ 229 h 312"/>
                <a:gd name="T78" fmla="*/ 44 w 164"/>
                <a:gd name="T79" fmla="*/ 248 h 312"/>
                <a:gd name="T80" fmla="*/ 49 w 164"/>
                <a:gd name="T81" fmla="*/ 25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 h="312">
                  <a:moveTo>
                    <a:pt x="49" y="256"/>
                  </a:moveTo>
                  <a:lnTo>
                    <a:pt x="49" y="256"/>
                  </a:lnTo>
                  <a:lnTo>
                    <a:pt x="61" y="266"/>
                  </a:lnTo>
                  <a:lnTo>
                    <a:pt x="84" y="283"/>
                  </a:lnTo>
                  <a:lnTo>
                    <a:pt x="108" y="300"/>
                  </a:lnTo>
                  <a:lnTo>
                    <a:pt x="121" y="312"/>
                  </a:lnTo>
                  <a:lnTo>
                    <a:pt x="121" y="312"/>
                  </a:lnTo>
                  <a:lnTo>
                    <a:pt x="118" y="280"/>
                  </a:lnTo>
                  <a:lnTo>
                    <a:pt x="115" y="239"/>
                  </a:lnTo>
                  <a:lnTo>
                    <a:pt x="115" y="239"/>
                  </a:lnTo>
                  <a:lnTo>
                    <a:pt x="115" y="229"/>
                  </a:lnTo>
                  <a:lnTo>
                    <a:pt x="114" y="218"/>
                  </a:lnTo>
                  <a:lnTo>
                    <a:pt x="111" y="206"/>
                  </a:lnTo>
                  <a:lnTo>
                    <a:pt x="111" y="206"/>
                  </a:lnTo>
                  <a:lnTo>
                    <a:pt x="111" y="195"/>
                  </a:lnTo>
                  <a:lnTo>
                    <a:pt x="111" y="195"/>
                  </a:lnTo>
                  <a:lnTo>
                    <a:pt x="111" y="192"/>
                  </a:lnTo>
                  <a:lnTo>
                    <a:pt x="111" y="189"/>
                  </a:lnTo>
                  <a:lnTo>
                    <a:pt x="115" y="185"/>
                  </a:lnTo>
                  <a:lnTo>
                    <a:pt x="123" y="176"/>
                  </a:lnTo>
                  <a:lnTo>
                    <a:pt x="123" y="176"/>
                  </a:lnTo>
                  <a:lnTo>
                    <a:pt x="129" y="170"/>
                  </a:lnTo>
                  <a:lnTo>
                    <a:pt x="134" y="164"/>
                  </a:lnTo>
                  <a:lnTo>
                    <a:pt x="140" y="150"/>
                  </a:lnTo>
                  <a:lnTo>
                    <a:pt x="146" y="133"/>
                  </a:lnTo>
                  <a:lnTo>
                    <a:pt x="146" y="133"/>
                  </a:lnTo>
                  <a:lnTo>
                    <a:pt x="155" y="118"/>
                  </a:lnTo>
                  <a:lnTo>
                    <a:pt x="159" y="108"/>
                  </a:lnTo>
                  <a:lnTo>
                    <a:pt x="162" y="95"/>
                  </a:lnTo>
                  <a:lnTo>
                    <a:pt x="162" y="95"/>
                  </a:lnTo>
                  <a:lnTo>
                    <a:pt x="164" y="82"/>
                  </a:lnTo>
                  <a:lnTo>
                    <a:pt x="161" y="67"/>
                  </a:lnTo>
                  <a:lnTo>
                    <a:pt x="158" y="50"/>
                  </a:lnTo>
                  <a:lnTo>
                    <a:pt x="152" y="35"/>
                  </a:lnTo>
                  <a:lnTo>
                    <a:pt x="152" y="35"/>
                  </a:lnTo>
                  <a:lnTo>
                    <a:pt x="146" y="24"/>
                  </a:lnTo>
                  <a:lnTo>
                    <a:pt x="138" y="15"/>
                  </a:lnTo>
                  <a:lnTo>
                    <a:pt x="129" y="9"/>
                  </a:lnTo>
                  <a:lnTo>
                    <a:pt x="120" y="6"/>
                  </a:lnTo>
                  <a:lnTo>
                    <a:pt x="112" y="3"/>
                  </a:lnTo>
                  <a:lnTo>
                    <a:pt x="106" y="2"/>
                  </a:lnTo>
                  <a:lnTo>
                    <a:pt x="100" y="2"/>
                  </a:lnTo>
                  <a:lnTo>
                    <a:pt x="100" y="2"/>
                  </a:lnTo>
                  <a:lnTo>
                    <a:pt x="91" y="0"/>
                  </a:lnTo>
                  <a:lnTo>
                    <a:pt x="82" y="0"/>
                  </a:lnTo>
                  <a:lnTo>
                    <a:pt x="75" y="0"/>
                  </a:lnTo>
                  <a:lnTo>
                    <a:pt x="65" y="2"/>
                  </a:lnTo>
                  <a:lnTo>
                    <a:pt x="50" y="8"/>
                  </a:lnTo>
                  <a:lnTo>
                    <a:pt x="38" y="17"/>
                  </a:lnTo>
                  <a:lnTo>
                    <a:pt x="26" y="26"/>
                  </a:lnTo>
                  <a:lnTo>
                    <a:pt x="17" y="38"/>
                  </a:lnTo>
                  <a:lnTo>
                    <a:pt x="11" y="52"/>
                  </a:lnTo>
                  <a:lnTo>
                    <a:pt x="10" y="64"/>
                  </a:lnTo>
                  <a:lnTo>
                    <a:pt x="10" y="64"/>
                  </a:lnTo>
                  <a:lnTo>
                    <a:pt x="5" y="76"/>
                  </a:lnTo>
                  <a:lnTo>
                    <a:pt x="2" y="88"/>
                  </a:lnTo>
                  <a:lnTo>
                    <a:pt x="0" y="102"/>
                  </a:lnTo>
                  <a:lnTo>
                    <a:pt x="0" y="118"/>
                  </a:lnTo>
                  <a:lnTo>
                    <a:pt x="2" y="135"/>
                  </a:lnTo>
                  <a:lnTo>
                    <a:pt x="5" y="144"/>
                  </a:lnTo>
                  <a:lnTo>
                    <a:pt x="8" y="151"/>
                  </a:lnTo>
                  <a:lnTo>
                    <a:pt x="14" y="159"/>
                  </a:lnTo>
                  <a:lnTo>
                    <a:pt x="20" y="165"/>
                  </a:lnTo>
                  <a:lnTo>
                    <a:pt x="20" y="165"/>
                  </a:lnTo>
                  <a:lnTo>
                    <a:pt x="22" y="173"/>
                  </a:lnTo>
                  <a:lnTo>
                    <a:pt x="23" y="179"/>
                  </a:lnTo>
                  <a:lnTo>
                    <a:pt x="28" y="185"/>
                  </a:lnTo>
                  <a:lnTo>
                    <a:pt x="28" y="185"/>
                  </a:lnTo>
                  <a:lnTo>
                    <a:pt x="32" y="191"/>
                  </a:lnTo>
                  <a:lnTo>
                    <a:pt x="38" y="194"/>
                  </a:lnTo>
                  <a:lnTo>
                    <a:pt x="43" y="195"/>
                  </a:lnTo>
                  <a:lnTo>
                    <a:pt x="43" y="195"/>
                  </a:lnTo>
                  <a:lnTo>
                    <a:pt x="41" y="203"/>
                  </a:lnTo>
                  <a:lnTo>
                    <a:pt x="40" y="204"/>
                  </a:lnTo>
                  <a:lnTo>
                    <a:pt x="40" y="204"/>
                  </a:lnTo>
                  <a:lnTo>
                    <a:pt x="40" y="218"/>
                  </a:lnTo>
                  <a:lnTo>
                    <a:pt x="40" y="218"/>
                  </a:lnTo>
                  <a:lnTo>
                    <a:pt x="40" y="229"/>
                  </a:lnTo>
                  <a:lnTo>
                    <a:pt x="41" y="239"/>
                  </a:lnTo>
                  <a:lnTo>
                    <a:pt x="44" y="248"/>
                  </a:lnTo>
                  <a:lnTo>
                    <a:pt x="49" y="256"/>
                  </a:lnTo>
                  <a:lnTo>
                    <a:pt x="49"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69" name="Freeform 108">
              <a:extLst>
                <a:ext uri="{FF2B5EF4-FFF2-40B4-BE49-F238E27FC236}">
                  <a16:creationId xmlns:a16="http://schemas.microsoft.com/office/drawing/2014/main" id="{ECB1388D-16DA-41AD-A126-1C54B14DA833}"/>
                </a:ext>
              </a:extLst>
            </p:cNvPr>
            <p:cNvSpPr>
              <a:spLocks noEditPoints="1"/>
            </p:cNvSpPr>
            <p:nvPr/>
          </p:nvSpPr>
          <p:spPr bwMode="auto">
            <a:xfrm>
              <a:off x="6703757" y="5775325"/>
              <a:ext cx="517525" cy="1082675"/>
            </a:xfrm>
            <a:custGeom>
              <a:avLst/>
              <a:gdLst>
                <a:gd name="T0" fmla="*/ 617 w 652"/>
                <a:gd name="T1" fmla="*/ 1 h 1363"/>
                <a:gd name="T2" fmla="*/ 567 w 652"/>
                <a:gd name="T3" fmla="*/ 7 h 1363"/>
                <a:gd name="T4" fmla="*/ 536 w 652"/>
                <a:gd name="T5" fmla="*/ 29 h 1363"/>
                <a:gd name="T6" fmla="*/ 498 w 652"/>
                <a:gd name="T7" fmla="*/ 103 h 1363"/>
                <a:gd name="T8" fmla="*/ 480 w 652"/>
                <a:gd name="T9" fmla="*/ 162 h 1363"/>
                <a:gd name="T10" fmla="*/ 468 w 652"/>
                <a:gd name="T11" fmla="*/ 151 h 1363"/>
                <a:gd name="T12" fmla="*/ 451 w 652"/>
                <a:gd name="T13" fmla="*/ 112 h 1363"/>
                <a:gd name="T14" fmla="*/ 381 w 652"/>
                <a:gd name="T15" fmla="*/ 39 h 1363"/>
                <a:gd name="T16" fmla="*/ 380 w 652"/>
                <a:gd name="T17" fmla="*/ 54 h 1363"/>
                <a:gd name="T18" fmla="*/ 335 w 652"/>
                <a:gd name="T19" fmla="*/ 124 h 1363"/>
                <a:gd name="T20" fmla="*/ 215 w 652"/>
                <a:gd name="T21" fmla="*/ 74 h 1363"/>
                <a:gd name="T22" fmla="*/ 204 w 652"/>
                <a:gd name="T23" fmla="*/ 39 h 1363"/>
                <a:gd name="T24" fmla="*/ 150 w 652"/>
                <a:gd name="T25" fmla="*/ 57 h 1363"/>
                <a:gd name="T26" fmla="*/ 49 w 652"/>
                <a:gd name="T27" fmla="*/ 184 h 1363"/>
                <a:gd name="T28" fmla="*/ 0 w 652"/>
                <a:gd name="T29" fmla="*/ 268 h 1363"/>
                <a:gd name="T30" fmla="*/ 50 w 652"/>
                <a:gd name="T31" fmla="*/ 360 h 1363"/>
                <a:gd name="T32" fmla="*/ 94 w 652"/>
                <a:gd name="T33" fmla="*/ 414 h 1363"/>
                <a:gd name="T34" fmla="*/ 126 w 652"/>
                <a:gd name="T35" fmla="*/ 420 h 1363"/>
                <a:gd name="T36" fmla="*/ 162 w 652"/>
                <a:gd name="T37" fmla="*/ 451 h 1363"/>
                <a:gd name="T38" fmla="*/ 176 w 652"/>
                <a:gd name="T39" fmla="*/ 511 h 1363"/>
                <a:gd name="T40" fmla="*/ 186 w 652"/>
                <a:gd name="T41" fmla="*/ 649 h 1363"/>
                <a:gd name="T42" fmla="*/ 198 w 652"/>
                <a:gd name="T43" fmla="*/ 747 h 1363"/>
                <a:gd name="T44" fmla="*/ 212 w 652"/>
                <a:gd name="T45" fmla="*/ 886 h 1363"/>
                <a:gd name="T46" fmla="*/ 217 w 652"/>
                <a:gd name="T47" fmla="*/ 1047 h 1363"/>
                <a:gd name="T48" fmla="*/ 250 w 652"/>
                <a:gd name="T49" fmla="*/ 1230 h 1363"/>
                <a:gd name="T50" fmla="*/ 259 w 652"/>
                <a:gd name="T51" fmla="*/ 1340 h 1363"/>
                <a:gd name="T52" fmla="*/ 298 w 652"/>
                <a:gd name="T53" fmla="*/ 1361 h 1363"/>
                <a:gd name="T54" fmla="*/ 324 w 652"/>
                <a:gd name="T55" fmla="*/ 1316 h 1363"/>
                <a:gd name="T56" fmla="*/ 381 w 652"/>
                <a:gd name="T57" fmla="*/ 1324 h 1363"/>
                <a:gd name="T58" fmla="*/ 377 w 652"/>
                <a:gd name="T59" fmla="*/ 1283 h 1363"/>
                <a:gd name="T60" fmla="*/ 344 w 652"/>
                <a:gd name="T61" fmla="*/ 1163 h 1363"/>
                <a:gd name="T62" fmla="*/ 375 w 652"/>
                <a:gd name="T63" fmla="*/ 973 h 1363"/>
                <a:gd name="T64" fmla="*/ 400 w 652"/>
                <a:gd name="T65" fmla="*/ 790 h 1363"/>
                <a:gd name="T66" fmla="*/ 436 w 652"/>
                <a:gd name="T67" fmla="*/ 658 h 1363"/>
                <a:gd name="T68" fmla="*/ 456 w 652"/>
                <a:gd name="T69" fmla="*/ 523 h 1363"/>
                <a:gd name="T70" fmla="*/ 437 w 652"/>
                <a:gd name="T71" fmla="*/ 386 h 1363"/>
                <a:gd name="T72" fmla="*/ 407 w 652"/>
                <a:gd name="T73" fmla="*/ 280 h 1363"/>
                <a:gd name="T74" fmla="*/ 421 w 652"/>
                <a:gd name="T75" fmla="*/ 221 h 1363"/>
                <a:gd name="T76" fmla="*/ 490 w 652"/>
                <a:gd name="T77" fmla="*/ 286 h 1363"/>
                <a:gd name="T78" fmla="*/ 518 w 652"/>
                <a:gd name="T79" fmla="*/ 272 h 1363"/>
                <a:gd name="T80" fmla="*/ 542 w 652"/>
                <a:gd name="T81" fmla="*/ 119 h 1363"/>
                <a:gd name="T82" fmla="*/ 561 w 652"/>
                <a:gd name="T83" fmla="*/ 56 h 1363"/>
                <a:gd name="T84" fmla="*/ 616 w 652"/>
                <a:gd name="T85" fmla="*/ 24 h 1363"/>
                <a:gd name="T86" fmla="*/ 648 w 652"/>
                <a:gd name="T87" fmla="*/ 10 h 1363"/>
                <a:gd name="T88" fmla="*/ 646 w 652"/>
                <a:gd name="T89" fmla="*/ 3 h 1363"/>
                <a:gd name="T90" fmla="*/ 186 w 652"/>
                <a:gd name="T91" fmla="*/ 402 h 1363"/>
                <a:gd name="T92" fmla="*/ 153 w 652"/>
                <a:gd name="T93" fmla="*/ 390 h 1363"/>
                <a:gd name="T94" fmla="*/ 88 w 652"/>
                <a:gd name="T95" fmla="*/ 284 h 1363"/>
                <a:gd name="T96" fmla="*/ 88 w 652"/>
                <a:gd name="T97" fmla="*/ 266 h 1363"/>
                <a:gd name="T98" fmla="*/ 95 w 652"/>
                <a:gd name="T99" fmla="*/ 257 h 1363"/>
                <a:gd name="T100" fmla="*/ 159 w 652"/>
                <a:gd name="T101" fmla="*/ 189 h 1363"/>
                <a:gd name="T102" fmla="*/ 183 w 652"/>
                <a:gd name="T103" fmla="*/ 200 h 1363"/>
                <a:gd name="T104" fmla="*/ 226 w 652"/>
                <a:gd name="T105" fmla="*/ 312 h 1363"/>
                <a:gd name="T106" fmla="*/ 294 w 652"/>
                <a:gd name="T107" fmla="*/ 1151 h 1363"/>
                <a:gd name="T108" fmla="*/ 292 w 652"/>
                <a:gd name="T109" fmla="*/ 1071 h 1363"/>
                <a:gd name="T110" fmla="*/ 294 w 652"/>
                <a:gd name="T111" fmla="*/ 1151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1363">
                  <a:moveTo>
                    <a:pt x="646" y="3"/>
                  </a:moveTo>
                  <a:lnTo>
                    <a:pt x="646" y="3"/>
                  </a:lnTo>
                  <a:lnTo>
                    <a:pt x="645" y="1"/>
                  </a:lnTo>
                  <a:lnTo>
                    <a:pt x="645" y="0"/>
                  </a:lnTo>
                  <a:lnTo>
                    <a:pt x="640" y="0"/>
                  </a:lnTo>
                  <a:lnTo>
                    <a:pt x="640" y="0"/>
                  </a:lnTo>
                  <a:lnTo>
                    <a:pt x="617" y="1"/>
                  </a:lnTo>
                  <a:lnTo>
                    <a:pt x="596" y="6"/>
                  </a:lnTo>
                  <a:lnTo>
                    <a:pt x="596" y="6"/>
                  </a:lnTo>
                  <a:lnTo>
                    <a:pt x="566" y="17"/>
                  </a:lnTo>
                  <a:lnTo>
                    <a:pt x="566" y="17"/>
                  </a:lnTo>
                  <a:lnTo>
                    <a:pt x="569" y="12"/>
                  </a:lnTo>
                  <a:lnTo>
                    <a:pt x="569" y="9"/>
                  </a:lnTo>
                  <a:lnTo>
                    <a:pt x="567" y="7"/>
                  </a:lnTo>
                  <a:lnTo>
                    <a:pt x="564" y="7"/>
                  </a:lnTo>
                  <a:lnTo>
                    <a:pt x="564" y="7"/>
                  </a:lnTo>
                  <a:lnTo>
                    <a:pt x="558" y="12"/>
                  </a:lnTo>
                  <a:lnTo>
                    <a:pt x="551" y="18"/>
                  </a:lnTo>
                  <a:lnTo>
                    <a:pt x="542" y="26"/>
                  </a:lnTo>
                  <a:lnTo>
                    <a:pt x="542" y="26"/>
                  </a:lnTo>
                  <a:lnTo>
                    <a:pt x="536" y="29"/>
                  </a:lnTo>
                  <a:lnTo>
                    <a:pt x="530" y="33"/>
                  </a:lnTo>
                  <a:lnTo>
                    <a:pt x="521" y="45"/>
                  </a:lnTo>
                  <a:lnTo>
                    <a:pt x="513" y="57"/>
                  </a:lnTo>
                  <a:lnTo>
                    <a:pt x="508" y="66"/>
                  </a:lnTo>
                  <a:lnTo>
                    <a:pt x="508" y="66"/>
                  </a:lnTo>
                  <a:lnTo>
                    <a:pt x="501" y="104"/>
                  </a:lnTo>
                  <a:lnTo>
                    <a:pt x="498" y="103"/>
                  </a:lnTo>
                  <a:lnTo>
                    <a:pt x="495" y="116"/>
                  </a:lnTo>
                  <a:lnTo>
                    <a:pt x="495" y="116"/>
                  </a:lnTo>
                  <a:lnTo>
                    <a:pt x="493" y="116"/>
                  </a:lnTo>
                  <a:lnTo>
                    <a:pt x="493" y="116"/>
                  </a:lnTo>
                  <a:lnTo>
                    <a:pt x="487" y="138"/>
                  </a:lnTo>
                  <a:lnTo>
                    <a:pt x="483" y="153"/>
                  </a:lnTo>
                  <a:lnTo>
                    <a:pt x="480" y="162"/>
                  </a:lnTo>
                  <a:lnTo>
                    <a:pt x="480" y="162"/>
                  </a:lnTo>
                  <a:lnTo>
                    <a:pt x="480" y="160"/>
                  </a:lnTo>
                  <a:lnTo>
                    <a:pt x="478" y="156"/>
                  </a:lnTo>
                  <a:lnTo>
                    <a:pt x="474" y="151"/>
                  </a:lnTo>
                  <a:lnTo>
                    <a:pt x="471" y="151"/>
                  </a:lnTo>
                  <a:lnTo>
                    <a:pt x="468" y="151"/>
                  </a:lnTo>
                  <a:lnTo>
                    <a:pt x="468" y="151"/>
                  </a:lnTo>
                  <a:lnTo>
                    <a:pt x="463" y="145"/>
                  </a:lnTo>
                  <a:lnTo>
                    <a:pt x="454" y="135"/>
                  </a:lnTo>
                  <a:lnTo>
                    <a:pt x="454" y="135"/>
                  </a:lnTo>
                  <a:lnTo>
                    <a:pt x="453" y="128"/>
                  </a:lnTo>
                  <a:lnTo>
                    <a:pt x="453" y="122"/>
                  </a:lnTo>
                  <a:lnTo>
                    <a:pt x="453" y="115"/>
                  </a:lnTo>
                  <a:lnTo>
                    <a:pt x="451" y="112"/>
                  </a:lnTo>
                  <a:lnTo>
                    <a:pt x="449" y="107"/>
                  </a:lnTo>
                  <a:lnTo>
                    <a:pt x="449" y="107"/>
                  </a:lnTo>
                  <a:lnTo>
                    <a:pt x="427" y="74"/>
                  </a:lnTo>
                  <a:lnTo>
                    <a:pt x="413" y="56"/>
                  </a:lnTo>
                  <a:lnTo>
                    <a:pt x="406" y="47"/>
                  </a:lnTo>
                  <a:lnTo>
                    <a:pt x="406" y="47"/>
                  </a:lnTo>
                  <a:lnTo>
                    <a:pt x="381" y="39"/>
                  </a:lnTo>
                  <a:lnTo>
                    <a:pt x="363" y="35"/>
                  </a:lnTo>
                  <a:lnTo>
                    <a:pt x="350" y="30"/>
                  </a:lnTo>
                  <a:lnTo>
                    <a:pt x="350" y="30"/>
                  </a:lnTo>
                  <a:lnTo>
                    <a:pt x="365" y="45"/>
                  </a:lnTo>
                  <a:lnTo>
                    <a:pt x="374" y="51"/>
                  </a:lnTo>
                  <a:lnTo>
                    <a:pt x="380" y="54"/>
                  </a:lnTo>
                  <a:lnTo>
                    <a:pt x="380" y="54"/>
                  </a:lnTo>
                  <a:lnTo>
                    <a:pt x="366" y="63"/>
                  </a:lnTo>
                  <a:lnTo>
                    <a:pt x="357" y="69"/>
                  </a:lnTo>
                  <a:lnTo>
                    <a:pt x="351" y="74"/>
                  </a:lnTo>
                  <a:lnTo>
                    <a:pt x="351" y="74"/>
                  </a:lnTo>
                  <a:lnTo>
                    <a:pt x="348" y="85"/>
                  </a:lnTo>
                  <a:lnTo>
                    <a:pt x="342" y="101"/>
                  </a:lnTo>
                  <a:lnTo>
                    <a:pt x="335" y="124"/>
                  </a:lnTo>
                  <a:lnTo>
                    <a:pt x="335" y="124"/>
                  </a:lnTo>
                  <a:lnTo>
                    <a:pt x="297" y="103"/>
                  </a:lnTo>
                  <a:lnTo>
                    <a:pt x="269" y="86"/>
                  </a:lnTo>
                  <a:lnTo>
                    <a:pt x="253" y="79"/>
                  </a:lnTo>
                  <a:lnTo>
                    <a:pt x="253" y="79"/>
                  </a:lnTo>
                  <a:lnTo>
                    <a:pt x="238" y="76"/>
                  </a:lnTo>
                  <a:lnTo>
                    <a:pt x="215" y="74"/>
                  </a:lnTo>
                  <a:lnTo>
                    <a:pt x="180" y="71"/>
                  </a:lnTo>
                  <a:lnTo>
                    <a:pt x="180" y="71"/>
                  </a:lnTo>
                  <a:lnTo>
                    <a:pt x="180" y="71"/>
                  </a:lnTo>
                  <a:lnTo>
                    <a:pt x="182" y="68"/>
                  </a:lnTo>
                  <a:lnTo>
                    <a:pt x="189" y="60"/>
                  </a:lnTo>
                  <a:lnTo>
                    <a:pt x="198" y="50"/>
                  </a:lnTo>
                  <a:lnTo>
                    <a:pt x="204" y="39"/>
                  </a:lnTo>
                  <a:lnTo>
                    <a:pt x="204" y="39"/>
                  </a:lnTo>
                  <a:lnTo>
                    <a:pt x="203" y="41"/>
                  </a:lnTo>
                  <a:lnTo>
                    <a:pt x="203" y="41"/>
                  </a:lnTo>
                  <a:lnTo>
                    <a:pt x="186" y="47"/>
                  </a:lnTo>
                  <a:lnTo>
                    <a:pt x="164" y="54"/>
                  </a:lnTo>
                  <a:lnTo>
                    <a:pt x="164" y="54"/>
                  </a:lnTo>
                  <a:lnTo>
                    <a:pt x="150" y="57"/>
                  </a:lnTo>
                  <a:lnTo>
                    <a:pt x="144" y="60"/>
                  </a:lnTo>
                  <a:lnTo>
                    <a:pt x="139" y="65"/>
                  </a:lnTo>
                  <a:lnTo>
                    <a:pt x="139" y="65"/>
                  </a:lnTo>
                  <a:lnTo>
                    <a:pt x="126" y="85"/>
                  </a:lnTo>
                  <a:lnTo>
                    <a:pt x="99" y="121"/>
                  </a:lnTo>
                  <a:lnTo>
                    <a:pt x="49" y="184"/>
                  </a:lnTo>
                  <a:lnTo>
                    <a:pt x="49" y="184"/>
                  </a:lnTo>
                  <a:lnTo>
                    <a:pt x="24" y="216"/>
                  </a:lnTo>
                  <a:lnTo>
                    <a:pt x="14" y="231"/>
                  </a:lnTo>
                  <a:lnTo>
                    <a:pt x="9" y="243"/>
                  </a:lnTo>
                  <a:lnTo>
                    <a:pt x="9" y="243"/>
                  </a:lnTo>
                  <a:lnTo>
                    <a:pt x="5" y="251"/>
                  </a:lnTo>
                  <a:lnTo>
                    <a:pt x="2" y="262"/>
                  </a:lnTo>
                  <a:lnTo>
                    <a:pt x="0" y="268"/>
                  </a:lnTo>
                  <a:lnTo>
                    <a:pt x="2" y="275"/>
                  </a:lnTo>
                  <a:lnTo>
                    <a:pt x="5" y="284"/>
                  </a:lnTo>
                  <a:lnTo>
                    <a:pt x="9" y="295"/>
                  </a:lnTo>
                  <a:lnTo>
                    <a:pt x="9" y="295"/>
                  </a:lnTo>
                  <a:lnTo>
                    <a:pt x="47" y="355"/>
                  </a:lnTo>
                  <a:lnTo>
                    <a:pt x="47" y="355"/>
                  </a:lnTo>
                  <a:lnTo>
                    <a:pt x="50" y="360"/>
                  </a:lnTo>
                  <a:lnTo>
                    <a:pt x="56" y="365"/>
                  </a:lnTo>
                  <a:lnTo>
                    <a:pt x="62" y="371"/>
                  </a:lnTo>
                  <a:lnTo>
                    <a:pt x="67" y="377"/>
                  </a:lnTo>
                  <a:lnTo>
                    <a:pt x="67" y="377"/>
                  </a:lnTo>
                  <a:lnTo>
                    <a:pt x="73" y="387"/>
                  </a:lnTo>
                  <a:lnTo>
                    <a:pt x="83" y="402"/>
                  </a:lnTo>
                  <a:lnTo>
                    <a:pt x="94" y="414"/>
                  </a:lnTo>
                  <a:lnTo>
                    <a:pt x="99" y="417"/>
                  </a:lnTo>
                  <a:lnTo>
                    <a:pt x="102" y="419"/>
                  </a:lnTo>
                  <a:lnTo>
                    <a:pt x="102" y="419"/>
                  </a:lnTo>
                  <a:lnTo>
                    <a:pt x="108" y="414"/>
                  </a:lnTo>
                  <a:lnTo>
                    <a:pt x="118" y="425"/>
                  </a:lnTo>
                  <a:lnTo>
                    <a:pt x="118" y="425"/>
                  </a:lnTo>
                  <a:lnTo>
                    <a:pt x="126" y="420"/>
                  </a:lnTo>
                  <a:lnTo>
                    <a:pt x="126" y="420"/>
                  </a:lnTo>
                  <a:lnTo>
                    <a:pt x="141" y="437"/>
                  </a:lnTo>
                  <a:lnTo>
                    <a:pt x="141" y="437"/>
                  </a:lnTo>
                  <a:lnTo>
                    <a:pt x="145" y="442"/>
                  </a:lnTo>
                  <a:lnTo>
                    <a:pt x="151" y="445"/>
                  </a:lnTo>
                  <a:lnTo>
                    <a:pt x="151" y="445"/>
                  </a:lnTo>
                  <a:lnTo>
                    <a:pt x="162" y="451"/>
                  </a:lnTo>
                  <a:lnTo>
                    <a:pt x="176" y="457"/>
                  </a:lnTo>
                  <a:lnTo>
                    <a:pt x="176" y="457"/>
                  </a:lnTo>
                  <a:lnTo>
                    <a:pt x="182" y="458"/>
                  </a:lnTo>
                  <a:lnTo>
                    <a:pt x="189" y="455"/>
                  </a:lnTo>
                  <a:lnTo>
                    <a:pt x="189" y="455"/>
                  </a:lnTo>
                  <a:lnTo>
                    <a:pt x="179" y="493"/>
                  </a:lnTo>
                  <a:lnTo>
                    <a:pt x="176" y="511"/>
                  </a:lnTo>
                  <a:lnTo>
                    <a:pt x="174" y="525"/>
                  </a:lnTo>
                  <a:lnTo>
                    <a:pt x="194" y="531"/>
                  </a:lnTo>
                  <a:lnTo>
                    <a:pt x="194" y="531"/>
                  </a:lnTo>
                  <a:lnTo>
                    <a:pt x="192" y="551"/>
                  </a:lnTo>
                  <a:lnTo>
                    <a:pt x="188" y="596"/>
                  </a:lnTo>
                  <a:lnTo>
                    <a:pt x="186" y="623"/>
                  </a:lnTo>
                  <a:lnTo>
                    <a:pt x="186" y="649"/>
                  </a:lnTo>
                  <a:lnTo>
                    <a:pt x="188" y="673"/>
                  </a:lnTo>
                  <a:lnTo>
                    <a:pt x="189" y="691"/>
                  </a:lnTo>
                  <a:lnTo>
                    <a:pt x="189" y="691"/>
                  </a:lnTo>
                  <a:lnTo>
                    <a:pt x="195" y="717"/>
                  </a:lnTo>
                  <a:lnTo>
                    <a:pt x="198" y="734"/>
                  </a:lnTo>
                  <a:lnTo>
                    <a:pt x="198" y="747"/>
                  </a:lnTo>
                  <a:lnTo>
                    <a:pt x="198" y="747"/>
                  </a:lnTo>
                  <a:lnTo>
                    <a:pt x="210" y="749"/>
                  </a:lnTo>
                  <a:lnTo>
                    <a:pt x="210" y="749"/>
                  </a:lnTo>
                  <a:lnTo>
                    <a:pt x="215" y="811"/>
                  </a:lnTo>
                  <a:lnTo>
                    <a:pt x="217" y="841"/>
                  </a:lnTo>
                  <a:lnTo>
                    <a:pt x="217" y="861"/>
                  </a:lnTo>
                  <a:lnTo>
                    <a:pt x="217" y="861"/>
                  </a:lnTo>
                  <a:lnTo>
                    <a:pt x="212" y="886"/>
                  </a:lnTo>
                  <a:lnTo>
                    <a:pt x="206" y="926"/>
                  </a:lnTo>
                  <a:lnTo>
                    <a:pt x="203" y="947"/>
                  </a:lnTo>
                  <a:lnTo>
                    <a:pt x="203" y="968"/>
                  </a:lnTo>
                  <a:lnTo>
                    <a:pt x="203" y="988"/>
                  </a:lnTo>
                  <a:lnTo>
                    <a:pt x="206" y="1003"/>
                  </a:lnTo>
                  <a:lnTo>
                    <a:pt x="206" y="1003"/>
                  </a:lnTo>
                  <a:lnTo>
                    <a:pt x="217" y="1047"/>
                  </a:lnTo>
                  <a:lnTo>
                    <a:pt x="230" y="1109"/>
                  </a:lnTo>
                  <a:lnTo>
                    <a:pt x="242" y="1168"/>
                  </a:lnTo>
                  <a:lnTo>
                    <a:pt x="248" y="1200"/>
                  </a:lnTo>
                  <a:lnTo>
                    <a:pt x="248" y="1200"/>
                  </a:lnTo>
                  <a:lnTo>
                    <a:pt x="248" y="1218"/>
                  </a:lnTo>
                  <a:lnTo>
                    <a:pt x="250" y="1230"/>
                  </a:lnTo>
                  <a:lnTo>
                    <a:pt x="250" y="1230"/>
                  </a:lnTo>
                  <a:lnTo>
                    <a:pt x="250" y="1243"/>
                  </a:lnTo>
                  <a:lnTo>
                    <a:pt x="250" y="1269"/>
                  </a:lnTo>
                  <a:lnTo>
                    <a:pt x="251" y="1299"/>
                  </a:lnTo>
                  <a:lnTo>
                    <a:pt x="253" y="1324"/>
                  </a:lnTo>
                  <a:lnTo>
                    <a:pt x="253" y="1324"/>
                  </a:lnTo>
                  <a:lnTo>
                    <a:pt x="254" y="1333"/>
                  </a:lnTo>
                  <a:lnTo>
                    <a:pt x="259" y="1340"/>
                  </a:lnTo>
                  <a:lnTo>
                    <a:pt x="265" y="1348"/>
                  </a:lnTo>
                  <a:lnTo>
                    <a:pt x="271" y="1355"/>
                  </a:lnTo>
                  <a:lnTo>
                    <a:pt x="277" y="1360"/>
                  </a:lnTo>
                  <a:lnTo>
                    <a:pt x="285" y="1363"/>
                  </a:lnTo>
                  <a:lnTo>
                    <a:pt x="292" y="1363"/>
                  </a:lnTo>
                  <a:lnTo>
                    <a:pt x="298" y="1361"/>
                  </a:lnTo>
                  <a:lnTo>
                    <a:pt x="298" y="1361"/>
                  </a:lnTo>
                  <a:lnTo>
                    <a:pt x="304" y="1357"/>
                  </a:lnTo>
                  <a:lnTo>
                    <a:pt x="310" y="1351"/>
                  </a:lnTo>
                  <a:lnTo>
                    <a:pt x="315" y="1343"/>
                  </a:lnTo>
                  <a:lnTo>
                    <a:pt x="318" y="1336"/>
                  </a:lnTo>
                  <a:lnTo>
                    <a:pt x="322" y="1322"/>
                  </a:lnTo>
                  <a:lnTo>
                    <a:pt x="324" y="1316"/>
                  </a:lnTo>
                  <a:lnTo>
                    <a:pt x="324" y="1316"/>
                  </a:lnTo>
                  <a:lnTo>
                    <a:pt x="330" y="1319"/>
                  </a:lnTo>
                  <a:lnTo>
                    <a:pt x="345" y="1324"/>
                  </a:lnTo>
                  <a:lnTo>
                    <a:pt x="354" y="1327"/>
                  </a:lnTo>
                  <a:lnTo>
                    <a:pt x="363" y="1327"/>
                  </a:lnTo>
                  <a:lnTo>
                    <a:pt x="372" y="1327"/>
                  </a:lnTo>
                  <a:lnTo>
                    <a:pt x="381" y="1324"/>
                  </a:lnTo>
                  <a:lnTo>
                    <a:pt x="381" y="1324"/>
                  </a:lnTo>
                  <a:lnTo>
                    <a:pt x="384" y="1321"/>
                  </a:lnTo>
                  <a:lnTo>
                    <a:pt x="386" y="1318"/>
                  </a:lnTo>
                  <a:lnTo>
                    <a:pt x="389" y="1312"/>
                  </a:lnTo>
                  <a:lnTo>
                    <a:pt x="389" y="1304"/>
                  </a:lnTo>
                  <a:lnTo>
                    <a:pt x="386" y="1298"/>
                  </a:lnTo>
                  <a:lnTo>
                    <a:pt x="381" y="1290"/>
                  </a:lnTo>
                  <a:lnTo>
                    <a:pt x="377" y="1283"/>
                  </a:lnTo>
                  <a:lnTo>
                    <a:pt x="366" y="1272"/>
                  </a:lnTo>
                  <a:lnTo>
                    <a:pt x="366" y="1272"/>
                  </a:lnTo>
                  <a:lnTo>
                    <a:pt x="363" y="1266"/>
                  </a:lnTo>
                  <a:lnTo>
                    <a:pt x="359" y="1256"/>
                  </a:lnTo>
                  <a:lnTo>
                    <a:pt x="353" y="1225"/>
                  </a:lnTo>
                  <a:lnTo>
                    <a:pt x="347" y="1192"/>
                  </a:lnTo>
                  <a:lnTo>
                    <a:pt x="344" y="1163"/>
                  </a:lnTo>
                  <a:lnTo>
                    <a:pt x="344" y="1163"/>
                  </a:lnTo>
                  <a:lnTo>
                    <a:pt x="345" y="1148"/>
                  </a:lnTo>
                  <a:lnTo>
                    <a:pt x="348" y="1127"/>
                  </a:lnTo>
                  <a:lnTo>
                    <a:pt x="359" y="1071"/>
                  </a:lnTo>
                  <a:lnTo>
                    <a:pt x="369" y="1014"/>
                  </a:lnTo>
                  <a:lnTo>
                    <a:pt x="374" y="991"/>
                  </a:lnTo>
                  <a:lnTo>
                    <a:pt x="375" y="973"/>
                  </a:lnTo>
                  <a:lnTo>
                    <a:pt x="375" y="973"/>
                  </a:lnTo>
                  <a:lnTo>
                    <a:pt x="377" y="914"/>
                  </a:lnTo>
                  <a:lnTo>
                    <a:pt x="377" y="871"/>
                  </a:lnTo>
                  <a:lnTo>
                    <a:pt x="377" y="871"/>
                  </a:lnTo>
                  <a:lnTo>
                    <a:pt x="381" y="855"/>
                  </a:lnTo>
                  <a:lnTo>
                    <a:pt x="389" y="826"/>
                  </a:lnTo>
                  <a:lnTo>
                    <a:pt x="400" y="790"/>
                  </a:lnTo>
                  <a:lnTo>
                    <a:pt x="403" y="771"/>
                  </a:lnTo>
                  <a:lnTo>
                    <a:pt x="406" y="753"/>
                  </a:lnTo>
                  <a:lnTo>
                    <a:pt x="406" y="753"/>
                  </a:lnTo>
                  <a:lnTo>
                    <a:pt x="421" y="749"/>
                  </a:lnTo>
                  <a:lnTo>
                    <a:pt x="421" y="749"/>
                  </a:lnTo>
                  <a:lnTo>
                    <a:pt x="425" y="722"/>
                  </a:lnTo>
                  <a:lnTo>
                    <a:pt x="436" y="658"/>
                  </a:lnTo>
                  <a:lnTo>
                    <a:pt x="440" y="620"/>
                  </a:lnTo>
                  <a:lnTo>
                    <a:pt x="443" y="584"/>
                  </a:lnTo>
                  <a:lnTo>
                    <a:pt x="443" y="554"/>
                  </a:lnTo>
                  <a:lnTo>
                    <a:pt x="443" y="540"/>
                  </a:lnTo>
                  <a:lnTo>
                    <a:pt x="442" y="529"/>
                  </a:lnTo>
                  <a:lnTo>
                    <a:pt x="456" y="523"/>
                  </a:lnTo>
                  <a:lnTo>
                    <a:pt x="456" y="523"/>
                  </a:lnTo>
                  <a:lnTo>
                    <a:pt x="454" y="487"/>
                  </a:lnTo>
                  <a:lnTo>
                    <a:pt x="453" y="458"/>
                  </a:lnTo>
                  <a:lnTo>
                    <a:pt x="451" y="445"/>
                  </a:lnTo>
                  <a:lnTo>
                    <a:pt x="448" y="434"/>
                  </a:lnTo>
                  <a:lnTo>
                    <a:pt x="448" y="434"/>
                  </a:lnTo>
                  <a:lnTo>
                    <a:pt x="443" y="411"/>
                  </a:lnTo>
                  <a:lnTo>
                    <a:pt x="437" y="386"/>
                  </a:lnTo>
                  <a:lnTo>
                    <a:pt x="431" y="360"/>
                  </a:lnTo>
                  <a:lnTo>
                    <a:pt x="428" y="349"/>
                  </a:lnTo>
                  <a:lnTo>
                    <a:pt x="425" y="340"/>
                  </a:lnTo>
                  <a:lnTo>
                    <a:pt x="425" y="340"/>
                  </a:lnTo>
                  <a:lnTo>
                    <a:pt x="418" y="324"/>
                  </a:lnTo>
                  <a:lnTo>
                    <a:pt x="412" y="301"/>
                  </a:lnTo>
                  <a:lnTo>
                    <a:pt x="407" y="280"/>
                  </a:lnTo>
                  <a:lnTo>
                    <a:pt x="404" y="263"/>
                  </a:lnTo>
                  <a:lnTo>
                    <a:pt x="404" y="263"/>
                  </a:lnTo>
                  <a:lnTo>
                    <a:pt x="404" y="256"/>
                  </a:lnTo>
                  <a:lnTo>
                    <a:pt x="406" y="248"/>
                  </a:lnTo>
                  <a:lnTo>
                    <a:pt x="412" y="234"/>
                  </a:lnTo>
                  <a:lnTo>
                    <a:pt x="418" y="225"/>
                  </a:lnTo>
                  <a:lnTo>
                    <a:pt x="421" y="221"/>
                  </a:lnTo>
                  <a:lnTo>
                    <a:pt x="421" y="221"/>
                  </a:lnTo>
                  <a:lnTo>
                    <a:pt x="445" y="250"/>
                  </a:lnTo>
                  <a:lnTo>
                    <a:pt x="466" y="271"/>
                  </a:lnTo>
                  <a:lnTo>
                    <a:pt x="477" y="278"/>
                  </a:lnTo>
                  <a:lnTo>
                    <a:pt x="484" y="284"/>
                  </a:lnTo>
                  <a:lnTo>
                    <a:pt x="484" y="284"/>
                  </a:lnTo>
                  <a:lnTo>
                    <a:pt x="490" y="286"/>
                  </a:lnTo>
                  <a:lnTo>
                    <a:pt x="496" y="287"/>
                  </a:lnTo>
                  <a:lnTo>
                    <a:pt x="502" y="286"/>
                  </a:lnTo>
                  <a:lnTo>
                    <a:pt x="507" y="284"/>
                  </a:lnTo>
                  <a:lnTo>
                    <a:pt x="510" y="281"/>
                  </a:lnTo>
                  <a:lnTo>
                    <a:pt x="513" y="278"/>
                  </a:lnTo>
                  <a:lnTo>
                    <a:pt x="518" y="272"/>
                  </a:lnTo>
                  <a:lnTo>
                    <a:pt x="518" y="272"/>
                  </a:lnTo>
                  <a:lnTo>
                    <a:pt x="534" y="209"/>
                  </a:lnTo>
                  <a:lnTo>
                    <a:pt x="543" y="166"/>
                  </a:lnTo>
                  <a:lnTo>
                    <a:pt x="546" y="148"/>
                  </a:lnTo>
                  <a:lnTo>
                    <a:pt x="546" y="136"/>
                  </a:lnTo>
                  <a:lnTo>
                    <a:pt x="546" y="136"/>
                  </a:lnTo>
                  <a:lnTo>
                    <a:pt x="540" y="135"/>
                  </a:lnTo>
                  <a:lnTo>
                    <a:pt x="542" y="119"/>
                  </a:lnTo>
                  <a:lnTo>
                    <a:pt x="536" y="116"/>
                  </a:lnTo>
                  <a:lnTo>
                    <a:pt x="536" y="116"/>
                  </a:lnTo>
                  <a:lnTo>
                    <a:pt x="539" y="86"/>
                  </a:lnTo>
                  <a:lnTo>
                    <a:pt x="539" y="86"/>
                  </a:lnTo>
                  <a:lnTo>
                    <a:pt x="542" y="79"/>
                  </a:lnTo>
                  <a:lnTo>
                    <a:pt x="548" y="71"/>
                  </a:lnTo>
                  <a:lnTo>
                    <a:pt x="561" y="56"/>
                  </a:lnTo>
                  <a:lnTo>
                    <a:pt x="561" y="56"/>
                  </a:lnTo>
                  <a:lnTo>
                    <a:pt x="567" y="50"/>
                  </a:lnTo>
                  <a:lnTo>
                    <a:pt x="578" y="42"/>
                  </a:lnTo>
                  <a:lnTo>
                    <a:pt x="592" y="32"/>
                  </a:lnTo>
                  <a:lnTo>
                    <a:pt x="592" y="32"/>
                  </a:lnTo>
                  <a:lnTo>
                    <a:pt x="601" y="29"/>
                  </a:lnTo>
                  <a:lnTo>
                    <a:pt x="616" y="24"/>
                  </a:lnTo>
                  <a:lnTo>
                    <a:pt x="631" y="21"/>
                  </a:lnTo>
                  <a:lnTo>
                    <a:pt x="640" y="18"/>
                  </a:lnTo>
                  <a:lnTo>
                    <a:pt x="640" y="18"/>
                  </a:lnTo>
                  <a:lnTo>
                    <a:pt x="643" y="15"/>
                  </a:lnTo>
                  <a:lnTo>
                    <a:pt x="645" y="12"/>
                  </a:lnTo>
                  <a:lnTo>
                    <a:pt x="645" y="12"/>
                  </a:lnTo>
                  <a:lnTo>
                    <a:pt x="648" y="10"/>
                  </a:lnTo>
                  <a:lnTo>
                    <a:pt x="651" y="10"/>
                  </a:lnTo>
                  <a:lnTo>
                    <a:pt x="652" y="7"/>
                  </a:lnTo>
                  <a:lnTo>
                    <a:pt x="652" y="7"/>
                  </a:lnTo>
                  <a:lnTo>
                    <a:pt x="651" y="4"/>
                  </a:lnTo>
                  <a:lnTo>
                    <a:pt x="649" y="4"/>
                  </a:lnTo>
                  <a:lnTo>
                    <a:pt x="646" y="3"/>
                  </a:lnTo>
                  <a:lnTo>
                    <a:pt x="646" y="3"/>
                  </a:lnTo>
                  <a:close/>
                  <a:moveTo>
                    <a:pt x="213" y="383"/>
                  </a:moveTo>
                  <a:lnTo>
                    <a:pt x="213" y="383"/>
                  </a:lnTo>
                  <a:lnTo>
                    <a:pt x="203" y="392"/>
                  </a:lnTo>
                  <a:lnTo>
                    <a:pt x="203" y="392"/>
                  </a:lnTo>
                  <a:lnTo>
                    <a:pt x="194" y="398"/>
                  </a:lnTo>
                  <a:lnTo>
                    <a:pt x="186" y="402"/>
                  </a:lnTo>
                  <a:lnTo>
                    <a:pt x="186" y="402"/>
                  </a:lnTo>
                  <a:lnTo>
                    <a:pt x="177" y="404"/>
                  </a:lnTo>
                  <a:lnTo>
                    <a:pt x="171" y="404"/>
                  </a:lnTo>
                  <a:lnTo>
                    <a:pt x="167" y="404"/>
                  </a:lnTo>
                  <a:lnTo>
                    <a:pt x="167" y="404"/>
                  </a:lnTo>
                  <a:lnTo>
                    <a:pt x="162" y="399"/>
                  </a:lnTo>
                  <a:lnTo>
                    <a:pt x="153" y="390"/>
                  </a:lnTo>
                  <a:lnTo>
                    <a:pt x="153" y="390"/>
                  </a:lnTo>
                  <a:lnTo>
                    <a:pt x="154" y="387"/>
                  </a:lnTo>
                  <a:lnTo>
                    <a:pt x="154" y="387"/>
                  </a:lnTo>
                  <a:lnTo>
                    <a:pt x="145" y="375"/>
                  </a:lnTo>
                  <a:lnTo>
                    <a:pt x="145" y="375"/>
                  </a:lnTo>
                  <a:lnTo>
                    <a:pt x="145" y="375"/>
                  </a:lnTo>
                  <a:lnTo>
                    <a:pt x="88" y="284"/>
                  </a:lnTo>
                  <a:lnTo>
                    <a:pt x="88" y="284"/>
                  </a:lnTo>
                  <a:lnTo>
                    <a:pt x="86" y="281"/>
                  </a:lnTo>
                  <a:lnTo>
                    <a:pt x="86" y="280"/>
                  </a:lnTo>
                  <a:lnTo>
                    <a:pt x="88" y="275"/>
                  </a:lnTo>
                  <a:lnTo>
                    <a:pt x="88" y="271"/>
                  </a:lnTo>
                  <a:lnTo>
                    <a:pt x="88" y="269"/>
                  </a:lnTo>
                  <a:lnTo>
                    <a:pt x="88" y="266"/>
                  </a:lnTo>
                  <a:lnTo>
                    <a:pt x="88" y="266"/>
                  </a:lnTo>
                  <a:lnTo>
                    <a:pt x="86" y="266"/>
                  </a:lnTo>
                  <a:lnTo>
                    <a:pt x="86" y="265"/>
                  </a:lnTo>
                  <a:lnTo>
                    <a:pt x="89" y="263"/>
                  </a:lnTo>
                  <a:lnTo>
                    <a:pt x="94" y="262"/>
                  </a:lnTo>
                  <a:lnTo>
                    <a:pt x="94" y="260"/>
                  </a:lnTo>
                  <a:lnTo>
                    <a:pt x="95" y="257"/>
                  </a:lnTo>
                  <a:lnTo>
                    <a:pt x="95" y="257"/>
                  </a:lnTo>
                  <a:lnTo>
                    <a:pt x="95" y="254"/>
                  </a:lnTo>
                  <a:lnTo>
                    <a:pt x="97" y="251"/>
                  </a:lnTo>
                  <a:lnTo>
                    <a:pt x="103" y="243"/>
                  </a:lnTo>
                  <a:lnTo>
                    <a:pt x="111" y="236"/>
                  </a:lnTo>
                  <a:lnTo>
                    <a:pt x="111" y="236"/>
                  </a:lnTo>
                  <a:lnTo>
                    <a:pt x="133" y="215"/>
                  </a:lnTo>
                  <a:lnTo>
                    <a:pt x="159" y="189"/>
                  </a:lnTo>
                  <a:lnTo>
                    <a:pt x="159" y="189"/>
                  </a:lnTo>
                  <a:lnTo>
                    <a:pt x="162" y="188"/>
                  </a:lnTo>
                  <a:lnTo>
                    <a:pt x="168" y="189"/>
                  </a:lnTo>
                  <a:lnTo>
                    <a:pt x="179" y="195"/>
                  </a:lnTo>
                  <a:lnTo>
                    <a:pt x="179" y="195"/>
                  </a:lnTo>
                  <a:lnTo>
                    <a:pt x="180" y="197"/>
                  </a:lnTo>
                  <a:lnTo>
                    <a:pt x="183" y="200"/>
                  </a:lnTo>
                  <a:lnTo>
                    <a:pt x="189" y="212"/>
                  </a:lnTo>
                  <a:lnTo>
                    <a:pt x="203" y="236"/>
                  </a:lnTo>
                  <a:lnTo>
                    <a:pt x="203" y="236"/>
                  </a:lnTo>
                  <a:lnTo>
                    <a:pt x="210" y="251"/>
                  </a:lnTo>
                  <a:lnTo>
                    <a:pt x="218" y="277"/>
                  </a:lnTo>
                  <a:lnTo>
                    <a:pt x="224" y="301"/>
                  </a:lnTo>
                  <a:lnTo>
                    <a:pt x="226" y="312"/>
                  </a:lnTo>
                  <a:lnTo>
                    <a:pt x="227" y="321"/>
                  </a:lnTo>
                  <a:lnTo>
                    <a:pt x="227" y="321"/>
                  </a:lnTo>
                  <a:lnTo>
                    <a:pt x="226" y="336"/>
                  </a:lnTo>
                  <a:lnTo>
                    <a:pt x="221" y="354"/>
                  </a:lnTo>
                  <a:lnTo>
                    <a:pt x="213" y="383"/>
                  </a:lnTo>
                  <a:lnTo>
                    <a:pt x="213" y="383"/>
                  </a:lnTo>
                  <a:close/>
                  <a:moveTo>
                    <a:pt x="294" y="1151"/>
                  </a:moveTo>
                  <a:lnTo>
                    <a:pt x="294" y="1151"/>
                  </a:lnTo>
                  <a:lnTo>
                    <a:pt x="291" y="1141"/>
                  </a:lnTo>
                  <a:lnTo>
                    <a:pt x="291" y="1129"/>
                  </a:lnTo>
                  <a:lnTo>
                    <a:pt x="289" y="1113"/>
                  </a:lnTo>
                  <a:lnTo>
                    <a:pt x="289" y="1113"/>
                  </a:lnTo>
                  <a:lnTo>
                    <a:pt x="291" y="1094"/>
                  </a:lnTo>
                  <a:lnTo>
                    <a:pt x="292" y="1071"/>
                  </a:lnTo>
                  <a:lnTo>
                    <a:pt x="295" y="1045"/>
                  </a:lnTo>
                  <a:lnTo>
                    <a:pt x="295" y="1045"/>
                  </a:lnTo>
                  <a:lnTo>
                    <a:pt x="297" y="1089"/>
                  </a:lnTo>
                  <a:lnTo>
                    <a:pt x="295" y="1124"/>
                  </a:lnTo>
                  <a:lnTo>
                    <a:pt x="295" y="1141"/>
                  </a:lnTo>
                  <a:lnTo>
                    <a:pt x="294" y="1151"/>
                  </a:lnTo>
                  <a:lnTo>
                    <a:pt x="294" y="1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sp>
          <p:nvSpPr>
            <p:cNvPr id="70" name="Freeform 109">
              <a:extLst>
                <a:ext uri="{FF2B5EF4-FFF2-40B4-BE49-F238E27FC236}">
                  <a16:creationId xmlns:a16="http://schemas.microsoft.com/office/drawing/2014/main" id="{854F1EE3-2C04-49F2-B6AF-6075DDB6EBF2}"/>
                </a:ext>
              </a:extLst>
            </p:cNvPr>
            <p:cNvSpPr>
              <a:spLocks/>
            </p:cNvSpPr>
            <p:nvPr/>
          </p:nvSpPr>
          <p:spPr bwMode="auto">
            <a:xfrm>
              <a:off x="6846632" y="5775325"/>
              <a:ext cx="158750" cy="98425"/>
            </a:xfrm>
            <a:custGeom>
              <a:avLst/>
              <a:gdLst>
                <a:gd name="T0" fmla="*/ 0 w 200"/>
                <a:gd name="T1" fmla="*/ 73 h 126"/>
                <a:gd name="T2" fmla="*/ 58 w 200"/>
                <a:gd name="T3" fmla="*/ 78 h 126"/>
                <a:gd name="T4" fmla="*/ 73 w 200"/>
                <a:gd name="T5" fmla="*/ 81 h 126"/>
                <a:gd name="T6" fmla="*/ 117 w 200"/>
                <a:gd name="T7" fmla="*/ 105 h 126"/>
                <a:gd name="T8" fmla="*/ 155 w 200"/>
                <a:gd name="T9" fmla="*/ 126 h 126"/>
                <a:gd name="T10" fmla="*/ 168 w 200"/>
                <a:gd name="T11" fmla="*/ 87 h 126"/>
                <a:gd name="T12" fmla="*/ 171 w 200"/>
                <a:gd name="T13" fmla="*/ 76 h 126"/>
                <a:gd name="T14" fmla="*/ 186 w 200"/>
                <a:gd name="T15" fmla="*/ 65 h 126"/>
                <a:gd name="T16" fmla="*/ 200 w 200"/>
                <a:gd name="T17" fmla="*/ 56 h 126"/>
                <a:gd name="T18" fmla="*/ 185 w 200"/>
                <a:gd name="T19" fmla="*/ 47 h 126"/>
                <a:gd name="T20" fmla="*/ 170 w 200"/>
                <a:gd name="T21" fmla="*/ 32 h 126"/>
                <a:gd name="T22" fmla="*/ 165 w 200"/>
                <a:gd name="T23" fmla="*/ 29 h 126"/>
                <a:gd name="T24" fmla="*/ 153 w 200"/>
                <a:gd name="T25" fmla="*/ 16 h 126"/>
                <a:gd name="T26" fmla="*/ 142 w 200"/>
                <a:gd name="T27" fmla="*/ 5 h 126"/>
                <a:gd name="T28" fmla="*/ 138 w 200"/>
                <a:gd name="T29" fmla="*/ 2 h 126"/>
                <a:gd name="T30" fmla="*/ 142 w 200"/>
                <a:gd name="T31" fmla="*/ 25 h 126"/>
                <a:gd name="T32" fmla="*/ 142 w 200"/>
                <a:gd name="T33" fmla="*/ 35 h 126"/>
                <a:gd name="T34" fmla="*/ 148 w 200"/>
                <a:gd name="T35" fmla="*/ 108 h 126"/>
                <a:gd name="T36" fmla="*/ 135 w 200"/>
                <a:gd name="T37" fmla="*/ 96 h 126"/>
                <a:gd name="T38" fmla="*/ 88 w 200"/>
                <a:gd name="T39" fmla="*/ 62 h 126"/>
                <a:gd name="T40" fmla="*/ 76 w 200"/>
                <a:gd name="T41" fmla="*/ 52 h 126"/>
                <a:gd name="T42" fmla="*/ 68 w 200"/>
                <a:gd name="T43" fmla="*/ 35 h 126"/>
                <a:gd name="T44" fmla="*/ 67 w 200"/>
                <a:gd name="T45" fmla="*/ 14 h 126"/>
                <a:gd name="T46" fmla="*/ 67 w 200"/>
                <a:gd name="T47" fmla="*/ 0 h 126"/>
                <a:gd name="T48" fmla="*/ 61 w 200"/>
                <a:gd name="T49" fmla="*/ 0 h 126"/>
                <a:gd name="T50" fmla="*/ 46 w 200"/>
                <a:gd name="T51" fmla="*/ 5 h 126"/>
                <a:gd name="T52" fmla="*/ 40 w 200"/>
                <a:gd name="T53" fmla="*/ 9 h 126"/>
                <a:gd name="T54" fmla="*/ 32 w 200"/>
                <a:gd name="T55" fmla="*/ 28 h 126"/>
                <a:gd name="T56" fmla="*/ 24 w 200"/>
                <a:gd name="T57" fmla="*/ 41 h 126"/>
                <a:gd name="T58" fmla="*/ 18 w 200"/>
                <a:gd name="T59" fmla="*/ 52 h 126"/>
                <a:gd name="T60" fmla="*/ 2 w 200"/>
                <a:gd name="T61" fmla="*/ 70 h 126"/>
                <a:gd name="T62" fmla="*/ 0 w 200"/>
                <a:gd name="T63"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26">
                  <a:moveTo>
                    <a:pt x="0" y="73"/>
                  </a:moveTo>
                  <a:lnTo>
                    <a:pt x="0" y="73"/>
                  </a:lnTo>
                  <a:lnTo>
                    <a:pt x="35" y="76"/>
                  </a:lnTo>
                  <a:lnTo>
                    <a:pt x="58" y="78"/>
                  </a:lnTo>
                  <a:lnTo>
                    <a:pt x="73" y="81"/>
                  </a:lnTo>
                  <a:lnTo>
                    <a:pt x="73" y="81"/>
                  </a:lnTo>
                  <a:lnTo>
                    <a:pt x="89" y="88"/>
                  </a:lnTo>
                  <a:lnTo>
                    <a:pt x="117" y="105"/>
                  </a:lnTo>
                  <a:lnTo>
                    <a:pt x="155" y="126"/>
                  </a:lnTo>
                  <a:lnTo>
                    <a:pt x="155" y="126"/>
                  </a:lnTo>
                  <a:lnTo>
                    <a:pt x="162" y="103"/>
                  </a:lnTo>
                  <a:lnTo>
                    <a:pt x="168" y="87"/>
                  </a:lnTo>
                  <a:lnTo>
                    <a:pt x="171" y="76"/>
                  </a:lnTo>
                  <a:lnTo>
                    <a:pt x="171" y="76"/>
                  </a:lnTo>
                  <a:lnTo>
                    <a:pt x="177" y="71"/>
                  </a:lnTo>
                  <a:lnTo>
                    <a:pt x="186" y="65"/>
                  </a:lnTo>
                  <a:lnTo>
                    <a:pt x="200" y="56"/>
                  </a:lnTo>
                  <a:lnTo>
                    <a:pt x="200" y="56"/>
                  </a:lnTo>
                  <a:lnTo>
                    <a:pt x="194" y="53"/>
                  </a:lnTo>
                  <a:lnTo>
                    <a:pt x="185" y="47"/>
                  </a:lnTo>
                  <a:lnTo>
                    <a:pt x="170" y="32"/>
                  </a:lnTo>
                  <a:lnTo>
                    <a:pt x="170" y="32"/>
                  </a:lnTo>
                  <a:lnTo>
                    <a:pt x="165" y="29"/>
                  </a:lnTo>
                  <a:lnTo>
                    <a:pt x="165" y="29"/>
                  </a:lnTo>
                  <a:lnTo>
                    <a:pt x="159" y="23"/>
                  </a:lnTo>
                  <a:lnTo>
                    <a:pt x="153" y="16"/>
                  </a:lnTo>
                  <a:lnTo>
                    <a:pt x="147" y="8"/>
                  </a:lnTo>
                  <a:lnTo>
                    <a:pt x="142" y="5"/>
                  </a:lnTo>
                  <a:lnTo>
                    <a:pt x="138" y="2"/>
                  </a:lnTo>
                  <a:lnTo>
                    <a:pt x="138" y="2"/>
                  </a:lnTo>
                  <a:lnTo>
                    <a:pt x="141" y="14"/>
                  </a:lnTo>
                  <a:lnTo>
                    <a:pt x="142" y="25"/>
                  </a:lnTo>
                  <a:lnTo>
                    <a:pt x="142" y="35"/>
                  </a:lnTo>
                  <a:lnTo>
                    <a:pt x="142" y="35"/>
                  </a:lnTo>
                  <a:lnTo>
                    <a:pt x="145" y="76"/>
                  </a:lnTo>
                  <a:lnTo>
                    <a:pt x="148" y="108"/>
                  </a:lnTo>
                  <a:lnTo>
                    <a:pt x="148" y="108"/>
                  </a:lnTo>
                  <a:lnTo>
                    <a:pt x="135" y="96"/>
                  </a:lnTo>
                  <a:lnTo>
                    <a:pt x="111" y="79"/>
                  </a:lnTo>
                  <a:lnTo>
                    <a:pt x="88" y="62"/>
                  </a:lnTo>
                  <a:lnTo>
                    <a:pt x="76" y="52"/>
                  </a:lnTo>
                  <a:lnTo>
                    <a:pt x="76" y="52"/>
                  </a:lnTo>
                  <a:lnTo>
                    <a:pt x="71" y="44"/>
                  </a:lnTo>
                  <a:lnTo>
                    <a:pt x="68" y="35"/>
                  </a:lnTo>
                  <a:lnTo>
                    <a:pt x="67" y="25"/>
                  </a:lnTo>
                  <a:lnTo>
                    <a:pt x="67" y="14"/>
                  </a:lnTo>
                  <a:lnTo>
                    <a:pt x="67" y="14"/>
                  </a:lnTo>
                  <a:lnTo>
                    <a:pt x="67" y="0"/>
                  </a:lnTo>
                  <a:lnTo>
                    <a:pt x="67" y="0"/>
                  </a:lnTo>
                  <a:lnTo>
                    <a:pt x="61" y="0"/>
                  </a:lnTo>
                  <a:lnTo>
                    <a:pt x="52" y="2"/>
                  </a:lnTo>
                  <a:lnTo>
                    <a:pt x="46" y="5"/>
                  </a:lnTo>
                  <a:lnTo>
                    <a:pt x="43" y="8"/>
                  </a:lnTo>
                  <a:lnTo>
                    <a:pt x="40" y="9"/>
                  </a:lnTo>
                  <a:lnTo>
                    <a:pt x="40" y="9"/>
                  </a:lnTo>
                  <a:lnTo>
                    <a:pt x="32" y="28"/>
                  </a:lnTo>
                  <a:lnTo>
                    <a:pt x="29" y="35"/>
                  </a:lnTo>
                  <a:lnTo>
                    <a:pt x="24" y="41"/>
                  </a:lnTo>
                  <a:lnTo>
                    <a:pt x="24" y="41"/>
                  </a:lnTo>
                  <a:lnTo>
                    <a:pt x="18" y="52"/>
                  </a:lnTo>
                  <a:lnTo>
                    <a:pt x="9" y="62"/>
                  </a:lnTo>
                  <a:lnTo>
                    <a:pt x="2" y="70"/>
                  </a:lnTo>
                  <a:lnTo>
                    <a:pt x="0" y="73"/>
                  </a:lnTo>
                  <a:lnTo>
                    <a:pt x="0" y="73"/>
                  </a:lnTo>
                  <a:lnTo>
                    <a:pt x="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694" tIns="49347" rIns="98694" bIns="49347" numCol="1" anchor="t" anchorCtr="0" compatLnSpc="1">
              <a:prstTxWarp prst="textNoShape">
                <a:avLst/>
              </a:prstTxWarp>
            </a:bodyPr>
            <a:lstStyle/>
            <a:p>
              <a:endParaRPr lang="ja-JP" altLang="en-US" sz="2115"/>
            </a:p>
          </p:txBody>
        </p:sp>
      </p:grpSp>
      <p:pic>
        <p:nvPicPr>
          <p:cNvPr id="73" name="図 72" descr="図形 が含まれている画像&#10;&#10;自動的に生成された説明">
            <a:extLst>
              <a:ext uri="{FF2B5EF4-FFF2-40B4-BE49-F238E27FC236}">
                <a16:creationId xmlns:a16="http://schemas.microsoft.com/office/drawing/2014/main" id="{C2F827E5-FAA1-4082-A853-D89463562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973" y="114536"/>
            <a:ext cx="2490840" cy="568526"/>
          </a:xfrm>
          <a:prstGeom prst="rect">
            <a:avLst/>
          </a:prstGeom>
        </p:spPr>
      </p:pic>
      <p:pic>
        <p:nvPicPr>
          <p:cNvPr id="74" name="図 73" descr="図形 が含まれている画像&#10;&#10;自動的に生成された説明">
            <a:extLst>
              <a:ext uri="{FF2B5EF4-FFF2-40B4-BE49-F238E27FC236}">
                <a16:creationId xmlns:a16="http://schemas.microsoft.com/office/drawing/2014/main" id="{E2E0E0C9-7A01-4D7A-9A50-56B3D66A0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485" y="4332812"/>
            <a:ext cx="2490840" cy="568526"/>
          </a:xfrm>
          <a:prstGeom prst="rect">
            <a:avLst/>
          </a:prstGeom>
          <a:solidFill>
            <a:schemeClr val="bg1"/>
          </a:solidFill>
          <a:ln w="28575">
            <a:solidFill>
              <a:schemeClr val="tx2">
                <a:lumMod val="75000"/>
              </a:schemeClr>
            </a:solidFill>
          </a:ln>
        </p:spPr>
      </p:pic>
      <p:sp>
        <p:nvSpPr>
          <p:cNvPr id="75" name="タイトル 1">
            <a:extLst>
              <a:ext uri="{FF2B5EF4-FFF2-40B4-BE49-F238E27FC236}">
                <a16:creationId xmlns:a16="http://schemas.microsoft.com/office/drawing/2014/main" id="{79888344-6F8B-4A17-8356-8245D2788075}"/>
              </a:ext>
            </a:extLst>
          </p:cNvPr>
          <p:cNvSpPr txBox="1">
            <a:spLocks/>
          </p:cNvSpPr>
          <p:nvPr/>
        </p:nvSpPr>
        <p:spPr>
          <a:xfrm>
            <a:off x="849591" y="145648"/>
            <a:ext cx="3941484" cy="525685"/>
          </a:xfrm>
          <a:prstGeom prst="rect">
            <a:avLst/>
          </a:prstGeom>
          <a:noFill/>
        </p:spPr>
        <p:txBody>
          <a:bodyPr vert="horz" lIns="78517" tIns="39258" rIns="78517" bIns="39258" rtlCol="0" anchor="ctr">
            <a:noAutofit/>
          </a:bodyPr>
          <a:lstStyle>
            <a:lvl1pPr algn="l" defTabSz="914400" rtl="0" eaLnBrk="1" latinLnBrk="0" hangingPunct="1">
              <a:lnSpc>
                <a:spcPct val="90000"/>
              </a:lnSpc>
              <a:spcBef>
                <a:spcPct val="0"/>
              </a:spcBef>
              <a:buNone/>
              <a:defRPr kumimoji="1" lang="ja-JP" sz="4400" kern="1200" cap="all" baseline="0">
                <a:solidFill>
                  <a:schemeClr val="tx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pPr algn="dist">
              <a:lnSpc>
                <a:spcPct val="150000"/>
              </a:lnSpc>
              <a:defRPr/>
            </a:pPr>
            <a:r>
              <a:rPr lang="ja-JP" altLang="en-US" sz="1800" b="1" dirty="0">
                <a:solidFill>
                  <a:schemeClr val="tx1"/>
                </a:solidFill>
                <a:latin typeface="BIZ UDPゴシック" panose="020B0400000000000000" pitchFamily="50" charset="-128"/>
                <a:ea typeface="BIZ UDPゴシック" panose="020B0400000000000000" pitchFamily="50" charset="-128"/>
                <a:cs typeface="源真ゴシック Medium" panose="020B0402020203020207" pitchFamily="50" charset="-128"/>
              </a:rPr>
              <a:t>２．海外赴任管理システムのご案内</a:t>
            </a:r>
            <a:endParaRPr lang="en-US" altLang="ja-JP" sz="2000" b="1" dirty="0">
              <a:solidFill>
                <a:schemeClr val="tx1"/>
              </a:solidFill>
              <a:latin typeface="BIZ UDPゴシック" panose="020B0400000000000000" pitchFamily="50" charset="-128"/>
              <a:ea typeface="BIZ UDPゴシック" panose="020B0400000000000000" pitchFamily="50" charset="-128"/>
              <a:cs typeface="源真ゴシック等幅 Regular" panose="020B0309020203020207" pitchFamily="49" charset="-128"/>
            </a:endParaRPr>
          </a:p>
        </p:txBody>
      </p:sp>
      <p:sp>
        <p:nvSpPr>
          <p:cNvPr id="76" name="スライド番号プレースホルダー 5">
            <a:extLst>
              <a:ext uri="{FF2B5EF4-FFF2-40B4-BE49-F238E27FC236}">
                <a16:creationId xmlns:a16="http://schemas.microsoft.com/office/drawing/2014/main" id="{E697742D-02FF-4D4A-88FB-3EB80E314D11}"/>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2</a:t>
            </a:fld>
            <a:endParaRPr lang="ja-JP" altLang="en-US" sz="1079" dirty="0"/>
          </a:p>
        </p:txBody>
      </p:sp>
    </p:spTree>
    <p:extLst>
      <p:ext uri="{BB962C8B-B14F-4D97-AF65-F5344CB8AC3E}">
        <p14:creationId xmlns:p14="http://schemas.microsoft.com/office/powerpoint/2010/main" val="1961966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角丸四角形 73"/>
          <p:cNvSpPr/>
          <p:nvPr/>
        </p:nvSpPr>
        <p:spPr>
          <a:xfrm>
            <a:off x="871904" y="1141605"/>
            <a:ext cx="9170050" cy="474317"/>
          </a:xfrm>
          <a:prstGeom prst="roundRect">
            <a:avLst>
              <a:gd name="adj" fmla="val 45983"/>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rIns="360000" bIns="70498" rtlCol="0" anchor="ctr"/>
          <a:lstStyle/>
          <a:p>
            <a:pPr algn="dist" eaLnBrk="0" fontAlgn="base" hangingPunct="0">
              <a:spcBef>
                <a:spcPct val="50000"/>
              </a:spcBef>
              <a:spcAft>
                <a:spcPct val="0"/>
              </a:spcAft>
              <a:defRPr/>
            </a:pPr>
            <a:r>
              <a:rPr lang="ja-JP" altLang="en-US" sz="1664"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世界最大手のクラウドシステム</a:t>
            </a:r>
            <a:r>
              <a:rPr lang="en-US" altLang="ja-JP" sz="1664"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AWS</a:t>
            </a:r>
            <a:r>
              <a:rPr lang="ja-JP" altLang="en-US" sz="1664"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を採用し、海外拠点と連携した管理体制が実現！</a:t>
            </a:r>
            <a:endParaRPr lang="en-US" altLang="ja-JP" sz="1664"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47" name="AutoShape 3">
            <a:extLst>
              <a:ext uri="{FF2B5EF4-FFF2-40B4-BE49-F238E27FC236}">
                <a16:creationId xmlns:a16="http://schemas.microsoft.com/office/drawing/2014/main" id="{F83F584E-5FD4-413B-A5E7-A7DC52580A18}"/>
              </a:ext>
            </a:extLst>
          </p:cNvPr>
          <p:cNvSpPr>
            <a:spLocks noChangeArrowheads="1"/>
          </p:cNvSpPr>
          <p:nvPr/>
        </p:nvSpPr>
        <p:spPr bwMode="auto">
          <a:xfrm>
            <a:off x="4464227" y="7013237"/>
            <a:ext cx="1763362" cy="267381"/>
          </a:xfrm>
          <a:prstGeom prst="roundRect">
            <a:avLst>
              <a:gd name="adj" fmla="val 0"/>
            </a:avLst>
          </a:prstGeom>
          <a:solidFill>
            <a:schemeClr val="bg1"/>
          </a:solidFill>
          <a:ln>
            <a:noFill/>
          </a:ln>
          <a:effectLst/>
        </p:spPr>
        <p:txBody>
          <a:bodyPr wrap="square" lIns="0" tIns="0" rIns="0" bIns="0" anchor="ctr" anchorCtr="0">
            <a:spAutoFit/>
          </a:bodyPr>
          <a:lstStyle/>
          <a:p>
            <a:pPr algn="ctr" defTabSz="986912">
              <a:lnSpc>
                <a:spcPct val="120000"/>
              </a:lnSpc>
              <a:spcBef>
                <a:spcPct val="0"/>
              </a:spcBef>
              <a:defRPr/>
            </a:pPr>
            <a:endParaRPr kumimoji="1" lang="en-US" altLang="ja-JP" sz="1511" dirty="0">
              <a:solidFill>
                <a:srgbClr val="4D4D4D"/>
              </a:solidFill>
              <a:latin typeface="メイリオ" pitchFamily="50" charset="-128"/>
              <a:ea typeface="メイリオ" pitchFamily="50" charset="-128"/>
              <a:cs typeface="メイリオ" pitchFamily="50" charset="-128"/>
            </a:endParaRPr>
          </a:p>
        </p:txBody>
      </p:sp>
      <p:sp>
        <p:nvSpPr>
          <p:cNvPr id="48" name="スライド番号プレースホルダー 5">
            <a:extLst>
              <a:ext uri="{FF2B5EF4-FFF2-40B4-BE49-F238E27FC236}">
                <a16:creationId xmlns:a16="http://schemas.microsoft.com/office/drawing/2014/main" id="{1476C124-4809-4FC9-B14A-7D65CBFAC303}"/>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3</a:t>
            </a:fld>
            <a:endParaRPr lang="ja-JP" altLang="en-US" sz="1079" dirty="0"/>
          </a:p>
        </p:txBody>
      </p:sp>
      <p:sp>
        <p:nvSpPr>
          <p:cNvPr id="51" name="タイトル 1">
            <a:extLst>
              <a:ext uri="{FF2B5EF4-FFF2-40B4-BE49-F238E27FC236}">
                <a16:creationId xmlns:a16="http://schemas.microsoft.com/office/drawing/2014/main" id="{424D9B7E-3A11-456D-BE65-5C8C08997A0F}"/>
              </a:ext>
            </a:extLst>
          </p:cNvPr>
          <p:cNvSpPr txBox="1">
            <a:spLocks/>
          </p:cNvSpPr>
          <p:nvPr/>
        </p:nvSpPr>
        <p:spPr>
          <a:xfrm>
            <a:off x="871904" y="241460"/>
            <a:ext cx="4202431" cy="427461"/>
          </a:xfrm>
          <a:prstGeom prst="rect">
            <a:avLst/>
          </a:prstGeom>
        </p:spPr>
        <p:txBody>
          <a:bodyPr/>
          <a:lstStyle>
            <a:lvl1pPr algn="l" defTabSz="914400" rtl="0" eaLnBrk="1" latinLnBrk="0" hangingPunct="1">
              <a:spcBef>
                <a:spcPct val="0"/>
              </a:spcBef>
              <a:buNone/>
              <a:defRPr kumimoji="1" sz="2200" kern="1200">
                <a:solidFill>
                  <a:srgbClr val="4D4D4D"/>
                </a:solidFill>
                <a:latin typeface="メイリオ" pitchFamily="50" charset="-128"/>
                <a:ea typeface="メイリオ" pitchFamily="50" charset="-128"/>
                <a:cs typeface="メイリオ" pitchFamily="50" charset="-128"/>
              </a:defRPr>
            </a:lvl1pPr>
          </a:lstStyle>
          <a:p>
            <a:pPr algn="dist"/>
            <a:endParaRPr lang="ja-JP" altLang="en-US" sz="1943" b="1" dirty="0">
              <a:solidFill>
                <a:schemeClr val="tx1"/>
              </a:solidFill>
              <a:latin typeface="BIZ UDPゴシック" panose="020B0400000000000000" pitchFamily="50" charset="-128"/>
              <a:ea typeface="BIZ UDPゴシック" panose="020B0400000000000000" pitchFamily="50" charset="-128"/>
            </a:endParaRPr>
          </a:p>
        </p:txBody>
      </p:sp>
      <p:sp>
        <p:nvSpPr>
          <p:cNvPr id="52" name="タイトル 1">
            <a:extLst>
              <a:ext uri="{FF2B5EF4-FFF2-40B4-BE49-F238E27FC236}">
                <a16:creationId xmlns:a16="http://schemas.microsoft.com/office/drawing/2014/main" id="{3127A06B-F07A-4052-847D-83B7124EFFCA}"/>
              </a:ext>
            </a:extLst>
          </p:cNvPr>
          <p:cNvSpPr txBox="1">
            <a:spLocks/>
          </p:cNvSpPr>
          <p:nvPr/>
        </p:nvSpPr>
        <p:spPr>
          <a:xfrm>
            <a:off x="677290" y="275846"/>
            <a:ext cx="4397045" cy="427461"/>
          </a:xfrm>
          <a:prstGeom prst="rect">
            <a:avLst/>
          </a:prstGeom>
        </p:spPr>
        <p:txBody>
          <a:bodyPr/>
          <a:lstStyle>
            <a:lvl1pPr algn="l" defTabSz="914400" rtl="0" eaLnBrk="1" latinLnBrk="0" hangingPunct="1">
              <a:spcBef>
                <a:spcPct val="0"/>
              </a:spcBef>
              <a:buNone/>
              <a:defRPr kumimoji="1" sz="2200" kern="1200">
                <a:solidFill>
                  <a:srgbClr val="4D4D4D"/>
                </a:solidFill>
                <a:latin typeface="メイリオ" pitchFamily="50" charset="-128"/>
                <a:ea typeface="メイリオ" pitchFamily="50" charset="-128"/>
                <a:cs typeface="メイリオ" pitchFamily="50" charset="-128"/>
              </a:defRPr>
            </a:lvl1pPr>
          </a:lstStyle>
          <a:p>
            <a:pPr algn="dist"/>
            <a:r>
              <a:rPr lang="ja-JP" altLang="en-US" sz="1800" b="1" dirty="0">
                <a:solidFill>
                  <a:schemeClr val="tx1"/>
                </a:solidFill>
                <a:latin typeface="BIZ UDPゴシック" panose="020B0400000000000000" pitchFamily="50" charset="-128"/>
                <a:ea typeface="BIZ UDPゴシック" panose="020B0400000000000000" pitchFamily="50" charset="-128"/>
              </a:rPr>
              <a:t>３</a:t>
            </a:r>
            <a:r>
              <a:rPr lang="en-US" altLang="ja-JP" sz="1800" b="1" dirty="0">
                <a:solidFill>
                  <a:schemeClr val="tx1"/>
                </a:solidFill>
                <a:latin typeface="BIZ UDPゴシック" panose="020B0400000000000000" pitchFamily="50" charset="-128"/>
                <a:ea typeface="BIZ UDPゴシック" panose="020B0400000000000000" pitchFamily="50" charset="-128"/>
              </a:rPr>
              <a:t>.</a:t>
            </a:r>
            <a:r>
              <a:rPr lang="ja-JP" altLang="en-US" sz="1800" b="1" dirty="0">
                <a:solidFill>
                  <a:schemeClr val="tx1"/>
                </a:solidFill>
                <a:latin typeface="BIZ UDPゴシック" panose="020B0400000000000000" pitchFamily="50" charset="-128"/>
                <a:ea typeface="BIZ UDPゴシック" panose="020B0400000000000000" pitchFamily="50" charset="-128"/>
              </a:rPr>
              <a:t>特徴とできること／導入実績一例</a:t>
            </a:r>
          </a:p>
        </p:txBody>
      </p:sp>
      <p:pic>
        <p:nvPicPr>
          <p:cNvPr id="4" name="図 3" descr="図形 が含まれている画像&#10;&#10;自動的に生成された説明">
            <a:extLst>
              <a:ext uri="{FF2B5EF4-FFF2-40B4-BE49-F238E27FC236}">
                <a16:creationId xmlns:a16="http://schemas.microsoft.com/office/drawing/2014/main" id="{16D66F22-3B12-4684-ABE8-48937C2AB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grpSp>
        <p:nvGrpSpPr>
          <p:cNvPr id="20" name="グループ化 19">
            <a:extLst>
              <a:ext uri="{FF2B5EF4-FFF2-40B4-BE49-F238E27FC236}">
                <a16:creationId xmlns:a16="http://schemas.microsoft.com/office/drawing/2014/main" id="{B77D05C2-C8D0-43A5-AF81-A64DA5DB7D4D}"/>
              </a:ext>
            </a:extLst>
          </p:cNvPr>
          <p:cNvGrpSpPr/>
          <p:nvPr/>
        </p:nvGrpSpPr>
        <p:grpSpPr>
          <a:xfrm>
            <a:off x="931159" y="1775067"/>
            <a:ext cx="9073357" cy="4824740"/>
            <a:chOff x="931159" y="2251317"/>
            <a:chExt cx="9073357" cy="4824740"/>
          </a:xfrm>
        </p:grpSpPr>
        <p:cxnSp>
          <p:nvCxnSpPr>
            <p:cNvPr id="118" name="直線コネクタ 117"/>
            <p:cNvCxnSpPr>
              <a:cxnSpLocks/>
            </p:cNvCxnSpPr>
            <p:nvPr/>
          </p:nvCxnSpPr>
          <p:spPr>
            <a:xfrm>
              <a:off x="7842520" y="2897592"/>
              <a:ext cx="0" cy="15153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5" name="グループ化 14">
              <a:extLst>
                <a:ext uri="{FF2B5EF4-FFF2-40B4-BE49-F238E27FC236}">
                  <a16:creationId xmlns:a16="http://schemas.microsoft.com/office/drawing/2014/main" id="{DD238407-0DC4-45E3-9665-575688B6C230}"/>
                </a:ext>
              </a:extLst>
            </p:cNvPr>
            <p:cNvGrpSpPr/>
            <p:nvPr/>
          </p:nvGrpSpPr>
          <p:grpSpPr>
            <a:xfrm>
              <a:off x="931159" y="2251317"/>
              <a:ext cx="9073357" cy="4824740"/>
              <a:chOff x="931159" y="2213217"/>
              <a:chExt cx="9073357" cy="4824740"/>
            </a:xfrm>
          </p:grpSpPr>
          <p:sp>
            <p:nvSpPr>
              <p:cNvPr id="5" name="正方形/長方形 4">
                <a:extLst>
                  <a:ext uri="{FF2B5EF4-FFF2-40B4-BE49-F238E27FC236}">
                    <a16:creationId xmlns:a16="http://schemas.microsoft.com/office/drawing/2014/main" id="{2FE11286-B788-4C06-8799-B3FC16043684}"/>
                  </a:ext>
                </a:extLst>
              </p:cNvPr>
              <p:cNvSpPr/>
              <p:nvPr/>
            </p:nvSpPr>
            <p:spPr bwMode="auto">
              <a:xfrm>
                <a:off x="1583196" y="2343366"/>
                <a:ext cx="1791600" cy="345544"/>
              </a:xfrm>
              <a:prstGeom prst="rect">
                <a:avLst/>
              </a:prstGeom>
              <a:solidFill>
                <a:schemeClr val="tx2">
                  <a:lumMod val="75000"/>
                </a:schemeClr>
              </a:solidFill>
              <a:ln w="76200">
                <a:noFill/>
                <a:round/>
                <a:headEnd/>
                <a:tailEnd/>
              </a:ln>
              <a:effectLst/>
            </p:spPr>
            <p:txBody>
              <a:bodyPr wrap="square"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sp>
            <p:nvSpPr>
              <p:cNvPr id="6" name="正方形/長方形 5">
                <a:extLst>
                  <a:ext uri="{FF2B5EF4-FFF2-40B4-BE49-F238E27FC236}">
                    <a16:creationId xmlns:a16="http://schemas.microsoft.com/office/drawing/2014/main" id="{0083158A-1E5C-4A1D-B6EB-03E3693569AC}"/>
                  </a:ext>
                </a:extLst>
              </p:cNvPr>
              <p:cNvSpPr/>
              <p:nvPr/>
            </p:nvSpPr>
            <p:spPr bwMode="auto">
              <a:xfrm>
                <a:off x="3733026" y="2343366"/>
                <a:ext cx="1750378" cy="345544"/>
              </a:xfrm>
              <a:prstGeom prst="rect">
                <a:avLst/>
              </a:prstGeom>
              <a:solidFill>
                <a:schemeClr val="tx2">
                  <a:lumMod val="75000"/>
                </a:schemeClr>
              </a:solidFill>
              <a:ln w="76200">
                <a:noFill/>
                <a:round/>
                <a:headEnd/>
                <a:tailEnd/>
              </a:ln>
              <a:effectLst/>
            </p:spPr>
            <p:txBody>
              <a:bodyPr wrap="square"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sp>
            <p:nvSpPr>
              <p:cNvPr id="16" name="正方形/長方形 15">
                <a:extLst>
                  <a:ext uri="{FF2B5EF4-FFF2-40B4-BE49-F238E27FC236}">
                    <a16:creationId xmlns:a16="http://schemas.microsoft.com/office/drawing/2014/main" id="{89F61825-7B96-4A3E-9B38-2DF378871651}"/>
                  </a:ext>
                </a:extLst>
              </p:cNvPr>
              <p:cNvSpPr/>
              <p:nvPr/>
            </p:nvSpPr>
            <p:spPr bwMode="auto">
              <a:xfrm>
                <a:off x="5830598" y="2332385"/>
                <a:ext cx="1789700" cy="345544"/>
              </a:xfrm>
              <a:prstGeom prst="rect">
                <a:avLst/>
              </a:prstGeom>
              <a:solidFill>
                <a:schemeClr val="tx2">
                  <a:lumMod val="75000"/>
                </a:schemeClr>
              </a:solidFill>
              <a:ln w="76200">
                <a:noFill/>
                <a:round/>
                <a:headEnd/>
                <a:tailEnd/>
              </a:ln>
              <a:effectLst/>
            </p:spPr>
            <p:txBody>
              <a:bodyPr wrap="square"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sp>
            <p:nvSpPr>
              <p:cNvPr id="17" name="正方形/長方形 16">
                <a:extLst>
                  <a:ext uri="{FF2B5EF4-FFF2-40B4-BE49-F238E27FC236}">
                    <a16:creationId xmlns:a16="http://schemas.microsoft.com/office/drawing/2014/main" id="{1C1F0EDB-5B57-4929-AE80-5C0C4D5740C4}"/>
                  </a:ext>
                </a:extLst>
              </p:cNvPr>
              <p:cNvSpPr/>
              <p:nvPr/>
            </p:nvSpPr>
            <p:spPr bwMode="auto">
              <a:xfrm>
                <a:off x="8057566" y="2343366"/>
                <a:ext cx="1819337" cy="345544"/>
              </a:xfrm>
              <a:prstGeom prst="rect">
                <a:avLst/>
              </a:prstGeom>
              <a:solidFill>
                <a:schemeClr val="tx2">
                  <a:lumMod val="75000"/>
                </a:schemeClr>
              </a:solidFill>
              <a:ln w="76200">
                <a:noFill/>
                <a:round/>
                <a:headEnd/>
                <a:tailEnd/>
              </a:ln>
              <a:effectLst/>
            </p:spPr>
            <p:txBody>
              <a:bodyPr wrap="square"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grpSp>
            <p:nvGrpSpPr>
              <p:cNvPr id="7" name="グループ化 6">
                <a:extLst>
                  <a:ext uri="{FF2B5EF4-FFF2-40B4-BE49-F238E27FC236}">
                    <a16:creationId xmlns:a16="http://schemas.microsoft.com/office/drawing/2014/main" id="{8DF3135C-F4FE-4178-9D82-F1FCFB465719}"/>
                  </a:ext>
                </a:extLst>
              </p:cNvPr>
              <p:cNvGrpSpPr/>
              <p:nvPr/>
            </p:nvGrpSpPr>
            <p:grpSpPr>
              <a:xfrm>
                <a:off x="931159" y="2213217"/>
                <a:ext cx="9073357" cy="4824740"/>
                <a:chOff x="931159" y="2232267"/>
                <a:chExt cx="9073357" cy="4824740"/>
              </a:xfrm>
            </p:grpSpPr>
            <p:sp>
              <p:nvSpPr>
                <p:cNvPr id="88" name="テキスト ボックス 87"/>
                <p:cNvSpPr txBox="1"/>
                <p:nvPr/>
              </p:nvSpPr>
              <p:spPr>
                <a:xfrm>
                  <a:off x="932638" y="2959572"/>
                  <a:ext cx="322727" cy="580656"/>
                </a:xfrm>
                <a:prstGeom prst="rect">
                  <a:avLst/>
                </a:prstGeom>
                <a:solidFill>
                  <a:schemeClr val="tx2">
                    <a:lumMod val="75000"/>
                  </a:schemeClr>
                </a:solidFill>
                <a:ln>
                  <a:solidFill>
                    <a:schemeClr val="accent1"/>
                  </a:solidFill>
                </a:ln>
                <a:effectLst/>
              </p:spPr>
              <p:style>
                <a:lnRef idx="1">
                  <a:schemeClr val="accent2"/>
                </a:lnRef>
                <a:fillRef idx="2">
                  <a:schemeClr val="accent2"/>
                </a:fillRef>
                <a:effectRef idx="1">
                  <a:schemeClr val="accent2"/>
                </a:effectRef>
                <a:fontRef idx="minor">
                  <a:schemeClr val="dk1"/>
                </a:fontRef>
              </p:style>
              <p:txBody>
                <a:bodyPr wrap="square" tIns="105748" bIns="140997" rtlCol="0">
                  <a:spAutoFit/>
                </a:bodyPr>
                <a:lstStyle/>
                <a:p>
                  <a:pPr eaLnBrk="0" fontAlgn="base" hangingPunct="0">
                    <a:spcBef>
                      <a:spcPct val="0"/>
                    </a:spcBef>
                    <a:spcAft>
                      <a:spcPct val="0"/>
                    </a:spcAft>
                  </a:pPr>
                  <a:r>
                    <a:rPr lang="ja-JP" altLang="en-US" sz="1077" b="1" dirty="0">
                      <a:solidFill>
                        <a:schemeClr val="bg1"/>
                      </a:solidFill>
                      <a:latin typeface="BIZ UDPゴシック" panose="020B0400000000000000" pitchFamily="50" charset="-128"/>
                      <a:ea typeface="BIZ UDPゴシック" panose="020B0400000000000000" pitchFamily="50" charset="-128"/>
                    </a:rPr>
                    <a:t>目的</a:t>
                  </a:r>
                  <a:endParaRPr lang="ja-JP" altLang="en-US" sz="979" b="1" dirty="0">
                    <a:solidFill>
                      <a:schemeClr val="bg1"/>
                    </a:solidFill>
                    <a:latin typeface="BIZ UDPゴシック" panose="020B0400000000000000" pitchFamily="50" charset="-128"/>
                    <a:ea typeface="BIZ UDPゴシック" panose="020B0400000000000000" pitchFamily="50" charset="-128"/>
                  </a:endParaRPr>
                </a:p>
              </p:txBody>
            </p:sp>
            <p:sp>
              <p:nvSpPr>
                <p:cNvPr id="89" name="テキスト ボックス 88"/>
                <p:cNvSpPr txBox="1"/>
                <p:nvPr/>
              </p:nvSpPr>
              <p:spPr>
                <a:xfrm>
                  <a:off x="1584476" y="2945350"/>
                  <a:ext cx="1899137" cy="755335"/>
                </a:xfrm>
                <a:prstGeom prst="rect">
                  <a:avLst/>
                </a:prstGeom>
                <a:noFill/>
              </p:spPr>
              <p:txBody>
                <a:bodyPr wrap="square" rtlCol="0">
                  <a:spAutoFit/>
                </a:bodyPr>
                <a:lstStyle/>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・海外赴任者と帯同家族の</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 日程・タスク・情報管理</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・各種ワークフロー承認業務</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・業者手配と進捗管理</a:t>
                  </a:r>
                </a:p>
              </p:txBody>
            </p:sp>
            <p:sp>
              <p:nvSpPr>
                <p:cNvPr id="90" name="テキスト ボックス 89"/>
                <p:cNvSpPr txBox="1"/>
                <p:nvPr/>
              </p:nvSpPr>
              <p:spPr>
                <a:xfrm>
                  <a:off x="936768" y="4657958"/>
                  <a:ext cx="311509" cy="1206646"/>
                </a:xfrm>
                <a:prstGeom prst="rect">
                  <a:avLst/>
                </a:prstGeom>
                <a:solidFill>
                  <a:schemeClr val="tx2">
                    <a:lumMod val="75000"/>
                  </a:schemeClr>
                </a:solidFill>
                <a:ln>
                  <a:solidFill>
                    <a:schemeClr val="accent1"/>
                  </a:solidFill>
                </a:ln>
                <a:effectLst/>
              </p:spPr>
              <p:style>
                <a:lnRef idx="1">
                  <a:schemeClr val="accent2"/>
                </a:lnRef>
                <a:fillRef idx="2">
                  <a:schemeClr val="accent2"/>
                </a:fillRef>
                <a:effectRef idx="1">
                  <a:schemeClr val="accent2"/>
                </a:effectRef>
                <a:fontRef idx="minor">
                  <a:schemeClr val="dk1"/>
                </a:fontRef>
              </p:style>
              <p:txBody>
                <a:bodyPr wrap="square" bIns="194279" rtlCol="0">
                  <a:spAutoFit/>
                </a:bodyPr>
                <a:lstStyle/>
                <a:p>
                  <a:pPr eaLnBrk="0" fontAlgn="base" hangingPunct="0">
                    <a:spcBef>
                      <a:spcPct val="0"/>
                    </a:spcBef>
                    <a:spcAft>
                      <a:spcPct val="0"/>
                    </a:spcAft>
                  </a:pPr>
                  <a:endParaRPr lang="en-US" altLang="ja-JP" sz="881" b="1" dirty="0">
                    <a:solidFill>
                      <a:schemeClr val="bg1"/>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7" b="1" dirty="0">
                      <a:solidFill>
                        <a:schemeClr val="bg1"/>
                      </a:solidFill>
                      <a:latin typeface="BIZ UDPゴシック" panose="020B0400000000000000" pitchFamily="50" charset="-128"/>
                      <a:ea typeface="BIZ UDPゴシック" panose="020B0400000000000000" pitchFamily="50" charset="-128"/>
                    </a:rPr>
                    <a:t>できること</a:t>
                  </a:r>
                  <a:endParaRPr lang="ja-JP" altLang="en-US" sz="881" b="1" dirty="0">
                    <a:solidFill>
                      <a:schemeClr val="bg1"/>
                    </a:solidFill>
                    <a:latin typeface="BIZ UDPゴシック" panose="020B0400000000000000" pitchFamily="50" charset="-128"/>
                    <a:ea typeface="BIZ UDPゴシック" panose="020B0400000000000000" pitchFamily="50" charset="-128"/>
                  </a:endParaRPr>
                </a:p>
              </p:txBody>
            </p:sp>
            <p:sp>
              <p:nvSpPr>
                <p:cNvPr id="91" name="テキスト ボックス 90"/>
                <p:cNvSpPr txBox="1"/>
                <p:nvPr/>
              </p:nvSpPr>
              <p:spPr>
                <a:xfrm>
                  <a:off x="1512607" y="4519546"/>
                  <a:ext cx="4038648" cy="1392048"/>
                </a:xfrm>
                <a:prstGeom prst="rect">
                  <a:avLst/>
                </a:prstGeom>
                <a:noFill/>
              </p:spPr>
              <p:txBody>
                <a:bodyPr wrap="square" rtlCol="0">
                  <a:spAutoFit/>
                </a:bodyPr>
                <a:lstStyle/>
                <a:p>
                  <a:pPr eaLnBrk="0" fontAlgn="base" hangingPunct="0">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・タスク内容、社員情報管理項目、申請フォームや承認フロー、各　</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　種業者手配、給与明細一斉配信など、ご要望に応じたオーダー　</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　メイドでの提供が可能</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971" dirty="0">
                      <a:solidFill>
                        <a:prstClr val="black"/>
                      </a:solidFill>
                      <a:latin typeface="BIZ UDPゴシック" panose="020B0400000000000000" pitchFamily="50" charset="-128"/>
                      <a:ea typeface="BIZ UDPゴシック" panose="020B0400000000000000" pitchFamily="50" charset="-128"/>
                    </a:rPr>
                    <a:t>　（健診、経費、一時帰国、子女教育補助、帰任等の申請一括管理など）</a:t>
                  </a:r>
                  <a:endParaRPr lang="en-US" altLang="ja-JP" sz="971"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endParaRPr lang="en-US" altLang="ja-JP" sz="500"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・社員情報確認から指示、アラート設定など、多岐にわたる業務を</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　円滑に遂行可能</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endParaRPr lang="en-US" altLang="ja-JP" sz="500"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・社外からでも管理、運用が可能（</a:t>
                  </a:r>
                  <a:r>
                    <a:rPr lang="en-US" altLang="ja-JP" sz="1079" dirty="0">
                      <a:solidFill>
                        <a:prstClr val="black"/>
                      </a:solidFill>
                      <a:latin typeface="BIZ UDPゴシック" panose="020B0400000000000000" pitchFamily="50" charset="-128"/>
                      <a:ea typeface="BIZ UDPゴシック" panose="020B0400000000000000" pitchFamily="50" charset="-128"/>
                    </a:rPr>
                    <a:t>IP</a:t>
                  </a:r>
                  <a:r>
                    <a:rPr lang="ja-JP" altLang="en-US" sz="1079" dirty="0">
                      <a:solidFill>
                        <a:prstClr val="black"/>
                      </a:solidFill>
                      <a:latin typeface="BIZ UDPゴシック" panose="020B0400000000000000" pitchFamily="50" charset="-128"/>
                      <a:ea typeface="BIZ UDPゴシック" panose="020B0400000000000000" pitchFamily="50" charset="-128"/>
                    </a:rPr>
                    <a:t>アドレス制限実施は除く）</a:t>
                  </a:r>
                </a:p>
              </p:txBody>
            </p:sp>
            <p:cxnSp>
              <p:nvCxnSpPr>
                <p:cNvPr id="98" name="直線コネクタ 97"/>
                <p:cNvCxnSpPr>
                  <a:cxnSpLocks/>
                </p:cNvCxnSpPr>
                <p:nvPr/>
              </p:nvCxnSpPr>
              <p:spPr>
                <a:xfrm>
                  <a:off x="3535173" y="2897592"/>
                  <a:ext cx="0" cy="15153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8" name="テキスト ボックス 107"/>
                <p:cNvSpPr txBox="1"/>
                <p:nvPr/>
              </p:nvSpPr>
              <p:spPr>
                <a:xfrm>
                  <a:off x="3678663" y="2951456"/>
                  <a:ext cx="2007920" cy="589585"/>
                </a:xfrm>
                <a:prstGeom prst="rect">
                  <a:avLst/>
                </a:prstGeom>
                <a:noFill/>
              </p:spPr>
              <p:txBody>
                <a:bodyPr wrap="square" rtlCol="0">
                  <a:spAutoFit/>
                </a:bodyPr>
                <a:lstStyle/>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・海外赴任者の情報確認</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・各種ワークフロー承認業務</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・人事情報、拠点情報確認</a:t>
                  </a:r>
                  <a:endParaRPr lang="en-US" altLang="ja-JP" sz="1077" dirty="0">
                    <a:solidFill>
                      <a:prstClr val="black"/>
                    </a:solidFill>
                    <a:latin typeface="BIZ UDPゴシック" panose="020B0400000000000000" pitchFamily="50" charset="-128"/>
                    <a:ea typeface="BIZ UDPゴシック" panose="020B0400000000000000" pitchFamily="50" charset="-128"/>
                  </a:endParaRPr>
                </a:p>
              </p:txBody>
            </p:sp>
            <p:sp>
              <p:nvSpPr>
                <p:cNvPr id="109" name="テキスト ボックス 108"/>
                <p:cNvSpPr txBox="1"/>
                <p:nvPr/>
              </p:nvSpPr>
              <p:spPr>
                <a:xfrm>
                  <a:off x="5871761" y="4524679"/>
                  <a:ext cx="3872764" cy="1497269"/>
                </a:xfrm>
                <a:prstGeom prst="rect">
                  <a:avLst/>
                </a:prstGeom>
                <a:noFill/>
              </p:spPr>
              <p:txBody>
                <a:bodyPr wrap="square" rtlCol="0">
                  <a:spAutoFit/>
                </a:bodyPr>
                <a:lstStyle/>
                <a:p>
                  <a:pPr eaLnBrk="0" fontAlgn="base" hangingPunct="0">
                    <a:lnSpc>
                      <a:spcPts val="1600"/>
                    </a:lnSpc>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・社外から常時進捗管理、更新作業、各種申請が可能</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lnSpc>
                      <a:spcPts val="1600"/>
                    </a:lnSpc>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・アラート設定により、手続き漏れの防止、抑制が可能</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lnSpc>
                      <a:spcPts val="1600"/>
                    </a:lnSpc>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・赴任前～渡航後の生活設営など、社内業務以外の身の回り</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lnSpc>
                      <a:spcPts val="1600"/>
                    </a:lnSpc>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　の管理も可能</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lnSpc>
                      <a:spcPts val="1600"/>
                    </a:lnSpc>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・人事担当者や手配業者とのオンラインチャット機能実装</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lnSpc>
                      <a:spcPts val="1600"/>
                    </a:lnSpc>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・会社のマニュアルなどもオンラインで確認が可能</a:t>
                  </a:r>
                  <a:endParaRPr lang="en-US" altLang="ja-JP" sz="1079" dirty="0">
                    <a:solidFill>
                      <a:prstClr val="black"/>
                    </a:solidFill>
                    <a:latin typeface="BIZ UDPゴシック" panose="020B0400000000000000" pitchFamily="50" charset="-128"/>
                    <a:ea typeface="BIZ UDPゴシック" panose="020B0400000000000000" pitchFamily="50" charset="-128"/>
                  </a:endParaRPr>
                </a:p>
                <a:p>
                  <a:pPr eaLnBrk="0" fontAlgn="base" hangingPunct="0">
                    <a:lnSpc>
                      <a:spcPts val="1600"/>
                    </a:lnSpc>
                    <a:spcBef>
                      <a:spcPct val="0"/>
                    </a:spcBef>
                    <a:spcAft>
                      <a:spcPct val="0"/>
                    </a:spcAft>
                  </a:pPr>
                  <a:r>
                    <a:rPr lang="ja-JP" altLang="en-US" sz="1079" dirty="0">
                      <a:solidFill>
                        <a:prstClr val="black"/>
                      </a:solidFill>
                      <a:latin typeface="BIZ UDPゴシック" panose="020B0400000000000000" pitchFamily="50" charset="-128"/>
                      <a:ea typeface="BIZ UDPゴシック" panose="020B0400000000000000" pitchFamily="50" charset="-128"/>
                    </a:rPr>
                    <a:t>・帯同する奥様、お子様の管理も同時に可能</a:t>
                  </a:r>
                  <a:endParaRPr lang="en-US" altLang="ja-JP" sz="1079" dirty="0">
                    <a:solidFill>
                      <a:prstClr val="black"/>
                    </a:solidFill>
                    <a:latin typeface="BIZ UDPゴシック" panose="020B0400000000000000" pitchFamily="50" charset="-128"/>
                    <a:ea typeface="BIZ UDPゴシック" panose="020B0400000000000000" pitchFamily="50" charset="-128"/>
                  </a:endParaRPr>
                </a:p>
              </p:txBody>
            </p:sp>
            <p:cxnSp>
              <p:nvCxnSpPr>
                <p:cNvPr id="113" name="直線コネクタ 112"/>
                <p:cNvCxnSpPr>
                  <a:cxnSpLocks/>
                </p:cNvCxnSpPr>
                <p:nvPr/>
              </p:nvCxnSpPr>
              <p:spPr>
                <a:xfrm>
                  <a:off x="1415182" y="3715509"/>
                  <a:ext cx="285802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a:cxnSpLocks/>
                </p:cNvCxnSpPr>
                <p:nvPr/>
              </p:nvCxnSpPr>
              <p:spPr>
                <a:xfrm>
                  <a:off x="4235611" y="3715509"/>
                  <a:ext cx="240670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a:cxnSpLocks/>
                </p:cNvCxnSpPr>
                <p:nvPr/>
              </p:nvCxnSpPr>
              <p:spPr>
                <a:xfrm>
                  <a:off x="6639946" y="3715509"/>
                  <a:ext cx="336039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F74BE3AE-A118-44DB-8D55-7363784DC0F8}"/>
                    </a:ext>
                  </a:extLst>
                </p:cNvPr>
                <p:cNvGrpSpPr/>
                <p:nvPr/>
              </p:nvGrpSpPr>
              <p:grpSpPr>
                <a:xfrm>
                  <a:off x="1411233" y="4416437"/>
                  <a:ext cx="8589111" cy="718"/>
                  <a:chOff x="1327430" y="5980537"/>
                  <a:chExt cx="8772045" cy="733"/>
                </a:xfrm>
              </p:grpSpPr>
              <p:cxnSp>
                <p:nvCxnSpPr>
                  <p:cNvPr id="97" name="直線コネクタ 96"/>
                  <p:cNvCxnSpPr>
                    <a:cxnSpLocks/>
                  </p:cNvCxnSpPr>
                  <p:nvPr/>
                </p:nvCxnSpPr>
                <p:spPr>
                  <a:xfrm>
                    <a:off x="1327430" y="5981270"/>
                    <a:ext cx="293212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4258287" y="5981006"/>
                    <a:ext cx="245796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a:cxnSpLocks/>
                  </p:cNvCxnSpPr>
                  <p:nvPr/>
                </p:nvCxnSpPr>
                <p:spPr>
                  <a:xfrm>
                    <a:off x="6677822" y="5980537"/>
                    <a:ext cx="342165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19" name="直線コネクタ 118"/>
                <p:cNvCxnSpPr>
                  <a:cxnSpLocks/>
                </p:cNvCxnSpPr>
                <p:nvPr/>
              </p:nvCxnSpPr>
              <p:spPr>
                <a:xfrm>
                  <a:off x="10000344" y="2859999"/>
                  <a:ext cx="0" cy="419700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a:cxnSpLocks/>
                </p:cNvCxnSpPr>
                <p:nvPr/>
              </p:nvCxnSpPr>
              <p:spPr>
                <a:xfrm>
                  <a:off x="1419931" y="6085764"/>
                  <a:ext cx="28684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4268379" y="6085506"/>
                  <a:ext cx="240670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a:cxnSpLocks/>
                </p:cNvCxnSpPr>
                <p:nvPr/>
              </p:nvCxnSpPr>
              <p:spPr>
                <a:xfrm>
                  <a:off x="6637457" y="6086019"/>
                  <a:ext cx="33527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D128EB5D-A0BA-4A50-8BEF-CEAB8430A0C3}"/>
                    </a:ext>
                  </a:extLst>
                </p:cNvPr>
                <p:cNvCxnSpPr>
                  <a:cxnSpLocks/>
                </p:cNvCxnSpPr>
                <p:nvPr/>
              </p:nvCxnSpPr>
              <p:spPr>
                <a:xfrm>
                  <a:off x="5650317" y="2859999"/>
                  <a:ext cx="0" cy="322550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63807-E6D8-425D-9DFE-2FC92D73D3EC}"/>
                    </a:ext>
                  </a:extLst>
                </p:cNvPr>
                <p:cNvSpPr txBox="1"/>
                <p:nvPr/>
              </p:nvSpPr>
              <p:spPr>
                <a:xfrm>
                  <a:off x="1574203" y="3845272"/>
                  <a:ext cx="1945292" cy="423834"/>
                </a:xfrm>
                <a:prstGeom prst="rect">
                  <a:avLst/>
                </a:prstGeom>
                <a:noFill/>
              </p:spPr>
              <p:txBody>
                <a:bodyPr wrap="square" rtlCol="0">
                  <a:spAutoFit/>
                </a:bodyPr>
                <a:lstStyle/>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日本国内（海外でも利用可）</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en-US" altLang="ja-JP" sz="1077" dirty="0">
                      <a:solidFill>
                        <a:prstClr val="black"/>
                      </a:solidFill>
                      <a:latin typeface="BIZ UDPゴシック" panose="020B0400000000000000" pitchFamily="50" charset="-128"/>
                      <a:ea typeface="BIZ UDPゴシック" panose="020B0400000000000000" pitchFamily="50" charset="-128"/>
                    </a:rPr>
                    <a:t>IP</a:t>
                  </a:r>
                  <a:r>
                    <a:rPr lang="ja-JP" altLang="en-US" sz="1077" dirty="0">
                      <a:solidFill>
                        <a:prstClr val="black"/>
                      </a:solidFill>
                      <a:latin typeface="BIZ UDPゴシック" panose="020B0400000000000000" pitchFamily="50" charset="-128"/>
                      <a:ea typeface="BIZ UDPゴシック" panose="020B0400000000000000" pitchFamily="50" charset="-128"/>
                    </a:rPr>
                    <a:t>アドレス制限設定可能</a:t>
                  </a:r>
                </a:p>
              </p:txBody>
            </p:sp>
            <p:sp>
              <p:nvSpPr>
                <p:cNvPr id="3" name="テキスト ボックス 2">
                  <a:extLst>
                    <a:ext uri="{FF2B5EF4-FFF2-40B4-BE49-F238E27FC236}">
                      <a16:creationId xmlns:a16="http://schemas.microsoft.com/office/drawing/2014/main" id="{76A10223-0CB4-4B0A-AD93-E48A10E7CE66}"/>
                    </a:ext>
                  </a:extLst>
                </p:cNvPr>
                <p:cNvSpPr txBox="1"/>
                <p:nvPr/>
              </p:nvSpPr>
              <p:spPr>
                <a:xfrm>
                  <a:off x="931159" y="3797056"/>
                  <a:ext cx="322727" cy="580656"/>
                </a:xfrm>
                <a:prstGeom prst="rect">
                  <a:avLst/>
                </a:prstGeom>
                <a:solidFill>
                  <a:schemeClr val="tx2">
                    <a:lumMod val="75000"/>
                  </a:schemeClr>
                </a:solidFill>
                <a:ln>
                  <a:solidFill>
                    <a:schemeClr val="accent1"/>
                  </a:solidFill>
                </a:ln>
                <a:effectLst/>
              </p:spPr>
              <p:style>
                <a:lnRef idx="1">
                  <a:schemeClr val="accent2"/>
                </a:lnRef>
                <a:fillRef idx="2">
                  <a:schemeClr val="accent2"/>
                </a:fillRef>
                <a:effectRef idx="1">
                  <a:schemeClr val="accent2"/>
                </a:effectRef>
                <a:fontRef idx="minor">
                  <a:schemeClr val="dk1"/>
                </a:fontRef>
              </p:style>
              <p:txBody>
                <a:bodyPr wrap="square" tIns="105748" bIns="140997" rtlCol="0">
                  <a:spAutoFit/>
                </a:bodyPr>
                <a:lstStyle/>
                <a:p>
                  <a:pPr eaLnBrk="0" fontAlgn="base" hangingPunct="0">
                    <a:spcBef>
                      <a:spcPct val="0"/>
                    </a:spcBef>
                    <a:spcAft>
                      <a:spcPct val="0"/>
                    </a:spcAft>
                  </a:pPr>
                  <a:r>
                    <a:rPr lang="ja-JP" altLang="en-US" sz="1077" b="1" dirty="0">
                      <a:solidFill>
                        <a:schemeClr val="bg1"/>
                      </a:solidFill>
                      <a:latin typeface="BIZ UDPゴシック" panose="020B0400000000000000" pitchFamily="50" charset="-128"/>
                      <a:ea typeface="BIZ UDPゴシック" panose="020B0400000000000000" pitchFamily="50" charset="-128"/>
                    </a:rPr>
                    <a:t>場所</a:t>
                  </a:r>
                  <a:endParaRPr lang="ja-JP" altLang="en-US" sz="979" b="1"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D141D63D-B6C0-488F-89E3-FA87AD219774}"/>
                    </a:ext>
                  </a:extLst>
                </p:cNvPr>
                <p:cNvSpPr txBox="1"/>
                <p:nvPr/>
              </p:nvSpPr>
              <p:spPr>
                <a:xfrm>
                  <a:off x="3645688" y="3855568"/>
                  <a:ext cx="1851436" cy="423834"/>
                </a:xfrm>
                <a:prstGeom prst="rect">
                  <a:avLst/>
                </a:prstGeom>
                <a:noFill/>
              </p:spPr>
              <p:txBody>
                <a:bodyPr wrap="square" rtlCol="0">
                  <a:spAutoFit/>
                </a:bodyPr>
                <a:lstStyle/>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全世界（主要国で実証済み）</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en-US" altLang="ja-JP" sz="1077" dirty="0">
                      <a:solidFill>
                        <a:prstClr val="black"/>
                      </a:solidFill>
                      <a:latin typeface="BIZ UDPゴシック" panose="020B0400000000000000" pitchFamily="50" charset="-128"/>
                      <a:ea typeface="BIZ UDPゴシック" panose="020B0400000000000000" pitchFamily="50" charset="-128"/>
                    </a:rPr>
                    <a:t>IP</a:t>
                  </a:r>
                  <a:r>
                    <a:rPr lang="ja-JP" altLang="en-US" sz="1077" dirty="0">
                      <a:solidFill>
                        <a:prstClr val="black"/>
                      </a:solidFill>
                      <a:latin typeface="BIZ UDPゴシック" panose="020B0400000000000000" pitchFamily="50" charset="-128"/>
                      <a:ea typeface="BIZ UDPゴシック" panose="020B0400000000000000" pitchFamily="50" charset="-128"/>
                    </a:rPr>
                    <a:t>アドレス制限設定可能</a:t>
                  </a:r>
                </a:p>
              </p:txBody>
            </p:sp>
            <p:sp>
              <p:nvSpPr>
                <p:cNvPr id="10" name="テキスト ボックス 9">
                  <a:extLst>
                    <a:ext uri="{FF2B5EF4-FFF2-40B4-BE49-F238E27FC236}">
                      <a16:creationId xmlns:a16="http://schemas.microsoft.com/office/drawing/2014/main" id="{6D3C2341-6F34-432E-B8B4-599BDBDF3809}"/>
                    </a:ext>
                  </a:extLst>
                </p:cNvPr>
                <p:cNvSpPr txBox="1"/>
                <p:nvPr/>
              </p:nvSpPr>
              <p:spPr>
                <a:xfrm>
                  <a:off x="5919720" y="2944057"/>
                  <a:ext cx="1798889" cy="755335"/>
                </a:xfrm>
                <a:prstGeom prst="rect">
                  <a:avLst/>
                </a:prstGeom>
                <a:noFill/>
              </p:spPr>
              <p:txBody>
                <a:bodyPr wrap="square" rtlCol="0">
                  <a:spAutoFit/>
                </a:bodyPr>
                <a:lstStyle/>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・日程・タスク管理</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・各種申請</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・各種ドキュメント資料確認</a:t>
                  </a:r>
                  <a:endParaRPr lang="en-US" altLang="ja-JP" sz="1077" dirty="0">
                    <a:solidFill>
                      <a:prstClr val="black"/>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・やり取りの円滑化</a:t>
                  </a:r>
                  <a:endParaRPr lang="en-US" altLang="ja-JP" sz="1077" dirty="0">
                    <a:solidFill>
                      <a:prstClr val="black"/>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7BA4FE11-3784-46D5-9726-B4BDAE38D9E0}"/>
                    </a:ext>
                  </a:extLst>
                </p:cNvPr>
                <p:cNvSpPr txBox="1"/>
                <p:nvPr/>
              </p:nvSpPr>
              <p:spPr>
                <a:xfrm>
                  <a:off x="8163245" y="3177779"/>
                  <a:ext cx="1401495" cy="258084"/>
                </a:xfrm>
                <a:prstGeom prst="rect">
                  <a:avLst/>
                </a:prstGeom>
                <a:noFill/>
              </p:spPr>
              <p:txBody>
                <a:bodyPr wrap="square" rtlCol="0">
                  <a:spAutoFit/>
                </a:bodyPr>
                <a:lstStyle/>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・日程・タスク管理</a:t>
                  </a:r>
                  <a:endParaRPr lang="en-US" altLang="ja-JP" sz="1077" dirty="0">
                    <a:solidFill>
                      <a:prstClr val="black"/>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2F57A563-39FE-4239-A7ED-816B35B41584}"/>
                    </a:ext>
                  </a:extLst>
                </p:cNvPr>
                <p:cNvSpPr txBox="1"/>
                <p:nvPr/>
              </p:nvSpPr>
              <p:spPr>
                <a:xfrm>
                  <a:off x="8178389" y="3917928"/>
                  <a:ext cx="1486090" cy="258084"/>
                </a:xfrm>
                <a:prstGeom prst="rect">
                  <a:avLst/>
                </a:prstGeom>
                <a:noFill/>
              </p:spPr>
              <p:txBody>
                <a:bodyPr wrap="square" rtlCol="0">
                  <a:spAutoFit/>
                </a:bodyPr>
                <a:lstStyle/>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全世界／スマホ対応</a:t>
                  </a:r>
                  <a:endParaRPr lang="en-US" altLang="ja-JP" sz="1077" dirty="0">
                    <a:solidFill>
                      <a:prstClr val="black"/>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89B28DF7-F2CA-413E-B367-BC4F32B16573}"/>
                    </a:ext>
                  </a:extLst>
                </p:cNvPr>
                <p:cNvSpPr txBox="1"/>
                <p:nvPr/>
              </p:nvSpPr>
              <p:spPr>
                <a:xfrm>
                  <a:off x="5985010" y="3938444"/>
                  <a:ext cx="1569039" cy="258084"/>
                </a:xfrm>
                <a:prstGeom prst="rect">
                  <a:avLst/>
                </a:prstGeom>
                <a:noFill/>
              </p:spPr>
              <p:txBody>
                <a:bodyPr wrap="square" rtlCol="0">
                  <a:spAutoFit/>
                </a:bodyPr>
                <a:lstStyle/>
                <a:p>
                  <a:pPr eaLnBrk="0" fontAlgn="base" hangingPunct="0">
                    <a:spcBef>
                      <a:spcPct val="0"/>
                    </a:spcBef>
                    <a:spcAft>
                      <a:spcPct val="0"/>
                    </a:spcAft>
                  </a:pPr>
                  <a:r>
                    <a:rPr lang="ja-JP" altLang="en-US" sz="1077" dirty="0">
                      <a:solidFill>
                        <a:prstClr val="black"/>
                      </a:solidFill>
                      <a:latin typeface="BIZ UDPゴシック" panose="020B0400000000000000" pitchFamily="50" charset="-128"/>
                      <a:ea typeface="BIZ UDPゴシック" panose="020B0400000000000000" pitchFamily="50" charset="-128"/>
                    </a:rPr>
                    <a:t>全世界／スマホ対応</a:t>
                  </a:r>
                  <a:endParaRPr lang="en-US" altLang="ja-JP" sz="1077" dirty="0">
                    <a:solidFill>
                      <a:prstClr val="black"/>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28ECA74-A0D9-4FA3-8B22-1578B8E60E36}"/>
                    </a:ext>
                  </a:extLst>
                </p:cNvPr>
                <p:cNvSpPr txBox="1"/>
                <p:nvPr/>
              </p:nvSpPr>
              <p:spPr>
                <a:xfrm>
                  <a:off x="932638" y="2232267"/>
                  <a:ext cx="322727" cy="580656"/>
                </a:xfrm>
                <a:prstGeom prst="rect">
                  <a:avLst/>
                </a:prstGeom>
                <a:solidFill>
                  <a:schemeClr val="tx2">
                    <a:lumMod val="75000"/>
                  </a:schemeClr>
                </a:solidFill>
                <a:ln>
                  <a:solidFill>
                    <a:schemeClr val="accent1"/>
                  </a:solidFill>
                </a:ln>
                <a:effectLst/>
              </p:spPr>
              <p:style>
                <a:lnRef idx="1">
                  <a:schemeClr val="accent2"/>
                </a:lnRef>
                <a:fillRef idx="2">
                  <a:schemeClr val="accent2"/>
                </a:fillRef>
                <a:effectRef idx="1">
                  <a:schemeClr val="accent2"/>
                </a:effectRef>
                <a:fontRef idx="minor">
                  <a:schemeClr val="dk1"/>
                </a:fontRef>
              </p:style>
              <p:txBody>
                <a:bodyPr wrap="square" tIns="105748" bIns="140997" rtlCol="0">
                  <a:spAutoFit/>
                </a:bodyPr>
                <a:lstStyle/>
                <a:p>
                  <a:pPr eaLnBrk="0" fontAlgn="base" hangingPunct="0">
                    <a:spcBef>
                      <a:spcPct val="0"/>
                    </a:spcBef>
                    <a:spcAft>
                      <a:spcPct val="0"/>
                    </a:spcAft>
                  </a:pPr>
                  <a:r>
                    <a:rPr lang="ja-JP" altLang="en-US" sz="1077" b="1" dirty="0">
                      <a:solidFill>
                        <a:schemeClr val="bg1"/>
                      </a:solidFill>
                      <a:latin typeface="BIZ UDPゴシック" panose="020B0400000000000000" pitchFamily="50" charset="-128"/>
                      <a:ea typeface="BIZ UDPゴシック" panose="020B0400000000000000" pitchFamily="50" charset="-128"/>
                    </a:rPr>
                    <a:t>対象</a:t>
                  </a:r>
                  <a:endParaRPr lang="ja-JP" altLang="en-US" sz="979" b="1" dirty="0">
                    <a:solidFill>
                      <a:schemeClr val="bg1"/>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DC314387-1473-4370-B06B-CF58CB117CE3}"/>
                    </a:ext>
                  </a:extLst>
                </p:cNvPr>
                <p:cNvSpPr txBox="1"/>
                <p:nvPr/>
              </p:nvSpPr>
              <p:spPr>
                <a:xfrm>
                  <a:off x="1453802" y="2391240"/>
                  <a:ext cx="1899137" cy="258084"/>
                </a:xfrm>
                <a:prstGeom prst="rect">
                  <a:avLst/>
                </a:prstGeom>
                <a:noFill/>
              </p:spPr>
              <p:txBody>
                <a:bodyPr wrap="square" rtlCol="0">
                  <a:spAutoFit/>
                </a:bodyPr>
                <a:lstStyle/>
                <a:p>
                  <a:pPr algn="ctr" eaLnBrk="0" fontAlgn="base" hangingPunct="0">
                    <a:spcBef>
                      <a:spcPct val="0"/>
                    </a:spcBef>
                    <a:spcAft>
                      <a:spcPct val="0"/>
                    </a:spcAft>
                  </a:pPr>
                  <a:r>
                    <a:rPr lang="ja-JP" altLang="en-US" sz="1077" b="1" dirty="0">
                      <a:solidFill>
                        <a:schemeClr val="bg1"/>
                      </a:solidFill>
                      <a:latin typeface="BIZ UDPゴシック" panose="020B0400000000000000" pitchFamily="50" charset="-128"/>
                      <a:ea typeface="BIZ UDPゴシック" panose="020B0400000000000000" pitchFamily="50" charset="-128"/>
                    </a:rPr>
                    <a:t>日本側人事担当者</a:t>
                  </a:r>
                </a:p>
              </p:txBody>
            </p:sp>
            <p:sp>
              <p:nvSpPr>
                <p:cNvPr id="28" name="テキスト ボックス 27">
                  <a:extLst>
                    <a:ext uri="{FF2B5EF4-FFF2-40B4-BE49-F238E27FC236}">
                      <a16:creationId xmlns:a16="http://schemas.microsoft.com/office/drawing/2014/main" id="{5D722A7C-7323-40FC-8C07-5F441544782D}"/>
                    </a:ext>
                  </a:extLst>
                </p:cNvPr>
                <p:cNvSpPr txBox="1"/>
                <p:nvPr/>
              </p:nvSpPr>
              <p:spPr>
                <a:xfrm>
                  <a:off x="3650241" y="2391240"/>
                  <a:ext cx="1899137" cy="258084"/>
                </a:xfrm>
                <a:prstGeom prst="rect">
                  <a:avLst/>
                </a:prstGeom>
                <a:noFill/>
              </p:spPr>
              <p:txBody>
                <a:bodyPr wrap="square" rtlCol="0">
                  <a:spAutoFit/>
                </a:bodyPr>
                <a:lstStyle/>
                <a:p>
                  <a:pPr algn="ctr" eaLnBrk="0" fontAlgn="base" hangingPunct="0">
                    <a:spcBef>
                      <a:spcPct val="0"/>
                    </a:spcBef>
                    <a:spcAft>
                      <a:spcPct val="0"/>
                    </a:spcAft>
                  </a:pPr>
                  <a:r>
                    <a:rPr lang="ja-JP" altLang="en-US" sz="1077" b="1" dirty="0">
                      <a:solidFill>
                        <a:schemeClr val="bg1"/>
                      </a:solidFill>
                      <a:latin typeface="BIZ UDPゴシック" panose="020B0400000000000000" pitchFamily="50" charset="-128"/>
                      <a:ea typeface="BIZ UDPゴシック" panose="020B0400000000000000" pitchFamily="50" charset="-128"/>
                    </a:rPr>
                    <a:t>海外拠点責任者</a:t>
                  </a:r>
                </a:p>
              </p:txBody>
            </p:sp>
            <p:sp>
              <p:nvSpPr>
                <p:cNvPr id="29" name="テキスト ボックス 28">
                  <a:extLst>
                    <a:ext uri="{FF2B5EF4-FFF2-40B4-BE49-F238E27FC236}">
                      <a16:creationId xmlns:a16="http://schemas.microsoft.com/office/drawing/2014/main" id="{BE249CBC-D463-475F-9CE8-E4EDE55818E0}"/>
                    </a:ext>
                  </a:extLst>
                </p:cNvPr>
                <p:cNvSpPr txBox="1"/>
                <p:nvPr/>
              </p:nvSpPr>
              <p:spPr>
                <a:xfrm>
                  <a:off x="5787342" y="2391240"/>
                  <a:ext cx="1899137" cy="258084"/>
                </a:xfrm>
                <a:prstGeom prst="rect">
                  <a:avLst/>
                </a:prstGeom>
                <a:noFill/>
              </p:spPr>
              <p:txBody>
                <a:bodyPr wrap="square" rtlCol="0">
                  <a:spAutoFit/>
                </a:bodyPr>
                <a:lstStyle/>
                <a:p>
                  <a:pPr algn="ctr" eaLnBrk="0" fontAlgn="base" hangingPunct="0">
                    <a:spcBef>
                      <a:spcPct val="0"/>
                    </a:spcBef>
                    <a:spcAft>
                      <a:spcPct val="0"/>
                    </a:spcAft>
                  </a:pPr>
                  <a:r>
                    <a:rPr lang="ja-JP" altLang="en-US" sz="1077" b="1" dirty="0">
                      <a:solidFill>
                        <a:schemeClr val="bg1"/>
                      </a:solidFill>
                      <a:latin typeface="BIZ UDPゴシック" panose="020B0400000000000000" pitchFamily="50" charset="-128"/>
                      <a:ea typeface="BIZ UDPゴシック" panose="020B0400000000000000" pitchFamily="50" charset="-128"/>
                    </a:rPr>
                    <a:t>海外赴任者</a:t>
                  </a:r>
                </a:p>
              </p:txBody>
            </p:sp>
            <p:sp>
              <p:nvSpPr>
                <p:cNvPr id="30" name="テキスト ボックス 29">
                  <a:extLst>
                    <a:ext uri="{FF2B5EF4-FFF2-40B4-BE49-F238E27FC236}">
                      <a16:creationId xmlns:a16="http://schemas.microsoft.com/office/drawing/2014/main" id="{28B972F1-D33D-469B-9463-3031C510CD03}"/>
                    </a:ext>
                  </a:extLst>
                </p:cNvPr>
                <p:cNvSpPr txBox="1"/>
                <p:nvPr/>
              </p:nvSpPr>
              <p:spPr>
                <a:xfrm>
                  <a:off x="7979543" y="2391240"/>
                  <a:ext cx="1899137" cy="258084"/>
                </a:xfrm>
                <a:prstGeom prst="rect">
                  <a:avLst/>
                </a:prstGeom>
                <a:noFill/>
              </p:spPr>
              <p:txBody>
                <a:bodyPr wrap="square" rtlCol="0">
                  <a:spAutoFit/>
                </a:bodyPr>
                <a:lstStyle/>
                <a:p>
                  <a:pPr algn="ctr" eaLnBrk="0" fontAlgn="base" hangingPunct="0">
                    <a:spcBef>
                      <a:spcPct val="0"/>
                    </a:spcBef>
                    <a:spcAft>
                      <a:spcPct val="0"/>
                    </a:spcAft>
                  </a:pPr>
                  <a:r>
                    <a:rPr lang="ja-JP" altLang="en-US" sz="1077" b="1" dirty="0">
                      <a:solidFill>
                        <a:schemeClr val="bg1"/>
                      </a:solidFill>
                      <a:latin typeface="BIZ UDPゴシック" panose="020B0400000000000000" pitchFamily="50" charset="-128"/>
                      <a:ea typeface="BIZ UDPゴシック" panose="020B0400000000000000" pitchFamily="50" charset="-128"/>
                    </a:rPr>
                    <a:t>帯同家族</a:t>
                  </a:r>
                </a:p>
              </p:txBody>
            </p:sp>
            <p:cxnSp>
              <p:nvCxnSpPr>
                <p:cNvPr id="128" name="直線コネクタ 127">
                  <a:extLst>
                    <a:ext uri="{FF2B5EF4-FFF2-40B4-BE49-F238E27FC236}">
                      <a16:creationId xmlns:a16="http://schemas.microsoft.com/office/drawing/2014/main" id="{3ABCBA5F-CFD9-4C5B-9194-9FBF696B0434}"/>
                    </a:ext>
                  </a:extLst>
                </p:cNvPr>
                <p:cNvCxnSpPr>
                  <a:cxnSpLocks/>
                </p:cNvCxnSpPr>
                <p:nvPr/>
              </p:nvCxnSpPr>
              <p:spPr>
                <a:xfrm>
                  <a:off x="1415407" y="2868002"/>
                  <a:ext cx="287098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804CB288-A23C-4EFD-9317-83747B1D8B24}"/>
                    </a:ext>
                  </a:extLst>
                </p:cNvPr>
                <p:cNvCxnSpPr>
                  <a:cxnSpLocks/>
                </p:cNvCxnSpPr>
                <p:nvPr/>
              </p:nvCxnSpPr>
              <p:spPr>
                <a:xfrm>
                  <a:off x="4285143" y="2868002"/>
                  <a:ext cx="240670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E1B4ECAB-3211-423C-96FB-9E457E100461}"/>
                    </a:ext>
                  </a:extLst>
                </p:cNvPr>
                <p:cNvCxnSpPr>
                  <a:cxnSpLocks/>
                </p:cNvCxnSpPr>
                <p:nvPr/>
              </p:nvCxnSpPr>
              <p:spPr>
                <a:xfrm>
                  <a:off x="6654218" y="2868002"/>
                  <a:ext cx="335029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E6C7D02D-FF64-4E2C-81DD-A794E6208142}"/>
                    </a:ext>
                  </a:extLst>
                </p:cNvPr>
                <p:cNvCxnSpPr>
                  <a:cxnSpLocks/>
                </p:cNvCxnSpPr>
                <p:nvPr/>
              </p:nvCxnSpPr>
              <p:spPr>
                <a:xfrm>
                  <a:off x="1415319" y="2872386"/>
                  <a:ext cx="0" cy="418462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grpSp>
      <p:sp>
        <p:nvSpPr>
          <p:cNvPr id="18" name="タイトル 1">
            <a:extLst>
              <a:ext uri="{FF2B5EF4-FFF2-40B4-BE49-F238E27FC236}">
                <a16:creationId xmlns:a16="http://schemas.microsoft.com/office/drawing/2014/main" id="{18A835F6-992F-4583-BBEF-78E268A913B4}"/>
              </a:ext>
            </a:extLst>
          </p:cNvPr>
          <p:cNvSpPr txBox="1">
            <a:spLocks/>
          </p:cNvSpPr>
          <p:nvPr/>
        </p:nvSpPr>
        <p:spPr>
          <a:xfrm>
            <a:off x="1369309" y="6667985"/>
            <a:ext cx="8631033" cy="345544"/>
          </a:xfrm>
          <a:prstGeom prst="rect">
            <a:avLst/>
          </a:prstGeom>
        </p:spPr>
        <p:txBody>
          <a:bodyPr/>
          <a:lstStyle>
            <a:lvl1pPr algn="l" defTabSz="914400" rtl="0" eaLnBrk="1" latinLnBrk="0" hangingPunct="1">
              <a:spcBef>
                <a:spcPct val="0"/>
              </a:spcBef>
              <a:buNone/>
              <a:defRPr kumimoji="1" sz="2200" kern="1200">
                <a:solidFill>
                  <a:srgbClr val="4D4D4D"/>
                </a:solidFill>
                <a:latin typeface="メイリオ" pitchFamily="50" charset="-128"/>
                <a:ea typeface="メイリオ" pitchFamily="50" charset="-128"/>
                <a:cs typeface="メイリオ" pitchFamily="50" charset="-128"/>
              </a:defRPr>
            </a:lvl1pPr>
          </a:lstStyle>
          <a:p>
            <a:pPr>
              <a:lnSpc>
                <a:spcPct val="150000"/>
              </a:lnSpc>
            </a:pPr>
            <a:r>
              <a:rPr lang="ja-JP" altLang="en-US" sz="1100" dirty="0">
                <a:solidFill>
                  <a:schemeClr val="tx1"/>
                </a:solidFill>
                <a:latin typeface="BIZ UDPゴシック" panose="020B0400000000000000" pitchFamily="50" charset="-128"/>
                <a:ea typeface="BIZ UDPゴシック" panose="020B0400000000000000" pitchFamily="50" charset="-128"/>
              </a:rPr>
              <a:t>＊本システムは拡張性に優れた設計により、構築しているため、上記以外の管理・運用などがございましたら、お気軽にご相談ください。</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D9033540-0911-4F0E-8C89-DD386A3D36C5}"/>
              </a:ext>
            </a:extLst>
          </p:cNvPr>
          <p:cNvSpPr/>
          <p:nvPr/>
        </p:nvSpPr>
        <p:spPr bwMode="auto">
          <a:xfrm>
            <a:off x="4164654" y="7170081"/>
            <a:ext cx="2472764" cy="345544"/>
          </a:xfrm>
          <a:prstGeom prst="rect">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cxnSp>
        <p:nvCxnSpPr>
          <p:cNvPr id="26" name="直線コネクタ 25">
            <a:extLst>
              <a:ext uri="{FF2B5EF4-FFF2-40B4-BE49-F238E27FC236}">
                <a16:creationId xmlns:a16="http://schemas.microsoft.com/office/drawing/2014/main" id="{255C3FE4-83FD-49C2-87BE-3260ECF57018}"/>
              </a:ext>
            </a:extLst>
          </p:cNvPr>
          <p:cNvCxnSpPr/>
          <p:nvPr/>
        </p:nvCxnSpPr>
        <p:spPr>
          <a:xfrm>
            <a:off x="1419931" y="6600825"/>
            <a:ext cx="858041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6A7FDD47-72F9-449D-BFFD-7AB402885A52}"/>
              </a:ext>
            </a:extLst>
          </p:cNvPr>
          <p:cNvSpPr txBox="1"/>
          <p:nvPr/>
        </p:nvSpPr>
        <p:spPr>
          <a:xfrm>
            <a:off x="1575274" y="5738158"/>
            <a:ext cx="8176035" cy="778226"/>
          </a:xfrm>
          <a:prstGeom prst="rect">
            <a:avLst/>
          </a:prstGeom>
          <a:noFill/>
        </p:spPr>
        <p:txBody>
          <a:bodyPr wrap="square">
            <a:spAutoFit/>
          </a:bodyPr>
          <a:lstStyle/>
          <a:p>
            <a:pPr>
              <a:lnSpc>
                <a:spcPct val="150000"/>
              </a:lnSpc>
            </a:pPr>
            <a:r>
              <a:rPr lang="ja-JP" altLang="en-US" sz="1050" dirty="0">
                <a:latin typeface="BIZ UDPゴシック" panose="020B0400000000000000" pitchFamily="50" charset="-128"/>
                <a:ea typeface="BIZ UDPゴシック" panose="020B0400000000000000" pitchFamily="50" charset="-128"/>
              </a:rPr>
              <a:t>機械メーカー：海外赴任者</a:t>
            </a:r>
            <a:r>
              <a:rPr lang="en-US" altLang="ja-JP" sz="1050" dirty="0">
                <a:latin typeface="BIZ UDPゴシック" panose="020B0400000000000000" pitchFamily="50" charset="-128"/>
                <a:ea typeface="BIZ UDPゴシック" panose="020B0400000000000000" pitchFamily="50" charset="-128"/>
              </a:rPr>
              <a:t>500</a:t>
            </a:r>
            <a:r>
              <a:rPr lang="ja-JP" altLang="en-US" sz="1050" dirty="0">
                <a:latin typeface="BIZ UDPゴシック" panose="020B0400000000000000" pitchFamily="50" charset="-128"/>
                <a:ea typeface="BIZ UDPゴシック" panose="020B0400000000000000" pitchFamily="50" charset="-128"/>
              </a:rPr>
              <a:t>名規模　　　電子機器メーカー：海外赴任者</a:t>
            </a:r>
            <a:r>
              <a:rPr lang="en-US" altLang="ja-JP" sz="1050" dirty="0">
                <a:latin typeface="BIZ UDPゴシック" panose="020B0400000000000000" pitchFamily="50" charset="-128"/>
                <a:ea typeface="BIZ UDPゴシック" panose="020B0400000000000000" pitchFamily="50" charset="-128"/>
              </a:rPr>
              <a:t>300</a:t>
            </a:r>
            <a:r>
              <a:rPr lang="ja-JP" altLang="en-US" sz="1050" dirty="0">
                <a:latin typeface="BIZ UDPゴシック" panose="020B0400000000000000" pitchFamily="50" charset="-128"/>
                <a:ea typeface="BIZ UDPゴシック" panose="020B0400000000000000" pitchFamily="50" charset="-128"/>
              </a:rPr>
              <a:t>名規模　　電子機器メーカー：海外赴任者</a:t>
            </a:r>
            <a:r>
              <a:rPr lang="en-US" altLang="ja-JP" sz="1050" dirty="0">
                <a:latin typeface="BIZ UDPゴシック" panose="020B0400000000000000" pitchFamily="50" charset="-128"/>
                <a:ea typeface="BIZ UDPゴシック" panose="020B0400000000000000" pitchFamily="50" charset="-128"/>
              </a:rPr>
              <a:t>250</a:t>
            </a:r>
            <a:r>
              <a:rPr lang="ja-JP" altLang="en-US" sz="1050" dirty="0">
                <a:latin typeface="BIZ UDPゴシック" panose="020B0400000000000000" pitchFamily="50" charset="-128"/>
                <a:ea typeface="BIZ UDPゴシック" panose="020B0400000000000000" pitchFamily="50" charset="-128"/>
              </a:rPr>
              <a:t>名規模　　　　　　　　　</a:t>
            </a:r>
          </a:p>
          <a:p>
            <a:pPr>
              <a:lnSpc>
                <a:spcPct val="150000"/>
              </a:lnSpc>
            </a:pPr>
            <a:r>
              <a:rPr lang="ja-JP" altLang="en-US" sz="1050" dirty="0">
                <a:latin typeface="BIZ UDPゴシック" panose="020B0400000000000000" pitchFamily="50" charset="-128"/>
                <a:ea typeface="BIZ UDPゴシック" panose="020B0400000000000000" pitchFamily="50" charset="-128"/>
              </a:rPr>
              <a:t>自動車部品メーカー：海外赴任者</a:t>
            </a:r>
            <a:r>
              <a:rPr lang="en-US" altLang="ja-JP" sz="1050" dirty="0">
                <a:latin typeface="BIZ UDPゴシック" panose="020B0400000000000000" pitchFamily="50" charset="-128"/>
                <a:ea typeface="BIZ UDPゴシック" panose="020B0400000000000000" pitchFamily="50" charset="-128"/>
              </a:rPr>
              <a:t>150</a:t>
            </a:r>
            <a:r>
              <a:rPr lang="ja-JP" altLang="en-US" sz="1050" dirty="0">
                <a:latin typeface="BIZ UDPゴシック" panose="020B0400000000000000" pitchFamily="50" charset="-128"/>
                <a:ea typeface="BIZ UDPゴシック" panose="020B0400000000000000" pitchFamily="50" charset="-128"/>
              </a:rPr>
              <a:t>名規模　　　機械メーカー：海外赴任者</a:t>
            </a:r>
            <a:r>
              <a:rPr lang="en-US" altLang="ja-JP" sz="1050" dirty="0">
                <a:latin typeface="BIZ UDPゴシック" panose="020B0400000000000000" pitchFamily="50" charset="-128"/>
                <a:ea typeface="BIZ UDPゴシック" panose="020B0400000000000000" pitchFamily="50" charset="-128"/>
              </a:rPr>
              <a:t>100</a:t>
            </a:r>
            <a:r>
              <a:rPr lang="ja-JP" altLang="en-US" sz="1050" dirty="0">
                <a:latin typeface="BIZ UDPゴシック" panose="020B0400000000000000" pitchFamily="50" charset="-128"/>
                <a:ea typeface="BIZ UDPゴシック" panose="020B0400000000000000" pitchFamily="50" charset="-128"/>
              </a:rPr>
              <a:t>名規模　　その他、</a:t>
            </a:r>
            <a:r>
              <a:rPr lang="en-US" altLang="ja-JP" sz="1050" dirty="0">
                <a:latin typeface="BIZ UDPゴシック" panose="020B0400000000000000" pitchFamily="50" charset="-128"/>
                <a:ea typeface="BIZ UDPゴシック" panose="020B0400000000000000" pitchFamily="50" charset="-128"/>
              </a:rPr>
              <a:t>50</a:t>
            </a:r>
            <a:r>
              <a:rPr lang="ja-JP" altLang="en-US" sz="1050" dirty="0">
                <a:latin typeface="BIZ UDPゴシック" panose="020B0400000000000000" pitchFamily="50" charset="-128"/>
                <a:ea typeface="BIZ UDPゴシック" panose="020B0400000000000000" pitchFamily="50" charset="-128"/>
              </a:rPr>
              <a:t>名～</a:t>
            </a:r>
            <a:r>
              <a:rPr lang="en-US" altLang="ja-JP" sz="1050" dirty="0">
                <a:latin typeface="BIZ UDPゴシック" panose="020B0400000000000000" pitchFamily="50" charset="-128"/>
                <a:ea typeface="BIZ UDPゴシック" panose="020B0400000000000000" pitchFamily="50" charset="-128"/>
              </a:rPr>
              <a:t>80</a:t>
            </a:r>
            <a:r>
              <a:rPr lang="ja-JP" altLang="en-US" sz="1050" dirty="0">
                <a:latin typeface="BIZ UDPゴシック" panose="020B0400000000000000" pitchFamily="50" charset="-128"/>
                <a:ea typeface="BIZ UDPゴシック" panose="020B0400000000000000" pitchFamily="50" charset="-128"/>
              </a:rPr>
              <a:t>名規模複数社</a:t>
            </a:r>
            <a:endParaRPr lang="en-US" altLang="ja-JP" sz="1050" dirty="0">
              <a:latin typeface="BIZ UDPゴシック" panose="020B0400000000000000" pitchFamily="50" charset="-128"/>
              <a:ea typeface="BIZ UDPゴシック" panose="020B0400000000000000" pitchFamily="50" charset="-128"/>
            </a:endParaRPr>
          </a:p>
          <a:p>
            <a:pPr>
              <a:lnSpc>
                <a:spcPct val="150000"/>
              </a:lnSpc>
            </a:pPr>
            <a:r>
              <a:rPr lang="ja-JP" altLang="en-US" sz="1050" dirty="0">
                <a:latin typeface="BIZ UDPゴシック" panose="020B0400000000000000" pitchFamily="50" charset="-128"/>
                <a:ea typeface="BIZ UDPゴシック" panose="020B0400000000000000" pitchFamily="50" charset="-128"/>
              </a:rPr>
              <a:t>現在進行中事案：総合商社約</a:t>
            </a:r>
            <a:r>
              <a:rPr lang="en-US" altLang="ja-JP" sz="1050" dirty="0">
                <a:latin typeface="BIZ UDPゴシック" panose="020B0400000000000000" pitchFamily="50" charset="-128"/>
                <a:ea typeface="BIZ UDPゴシック" panose="020B0400000000000000" pitchFamily="50" charset="-128"/>
              </a:rPr>
              <a:t>1,000</a:t>
            </a:r>
            <a:r>
              <a:rPr lang="ja-JP" altLang="en-US" sz="1050" dirty="0">
                <a:latin typeface="BIZ UDPゴシック" panose="020B0400000000000000" pitchFamily="50" charset="-128"/>
                <a:ea typeface="BIZ UDPゴシック" panose="020B0400000000000000" pitchFamily="50" charset="-128"/>
              </a:rPr>
              <a:t>名規模、輸送機器メーカー約</a:t>
            </a:r>
            <a:r>
              <a:rPr lang="en-US" altLang="ja-JP" sz="1050" dirty="0">
                <a:latin typeface="BIZ UDPゴシック" panose="020B0400000000000000" pitchFamily="50" charset="-128"/>
                <a:ea typeface="BIZ UDPゴシック" panose="020B0400000000000000" pitchFamily="50" charset="-128"/>
              </a:rPr>
              <a:t>200</a:t>
            </a:r>
            <a:r>
              <a:rPr lang="ja-JP" altLang="en-US" sz="1050" dirty="0">
                <a:latin typeface="BIZ UDPゴシック" panose="020B0400000000000000" pitchFamily="50" charset="-128"/>
                <a:ea typeface="BIZ UDPゴシック" panose="020B0400000000000000" pitchFamily="50" charset="-128"/>
              </a:rPr>
              <a:t>名規模など</a:t>
            </a:r>
          </a:p>
        </p:txBody>
      </p:sp>
      <p:sp>
        <p:nvSpPr>
          <p:cNvPr id="61" name="テキスト ボックス 60">
            <a:extLst>
              <a:ext uri="{FF2B5EF4-FFF2-40B4-BE49-F238E27FC236}">
                <a16:creationId xmlns:a16="http://schemas.microsoft.com/office/drawing/2014/main" id="{C7E3F48D-A323-42CD-8DB8-348E0DD9211D}"/>
              </a:ext>
            </a:extLst>
          </p:cNvPr>
          <p:cNvSpPr txBox="1"/>
          <p:nvPr/>
        </p:nvSpPr>
        <p:spPr>
          <a:xfrm>
            <a:off x="940504" y="5668600"/>
            <a:ext cx="322727" cy="912157"/>
          </a:xfrm>
          <a:prstGeom prst="rect">
            <a:avLst/>
          </a:prstGeom>
          <a:solidFill>
            <a:schemeClr val="tx2">
              <a:lumMod val="75000"/>
            </a:schemeClr>
          </a:solidFill>
          <a:ln>
            <a:solidFill>
              <a:schemeClr val="accent1"/>
            </a:solidFill>
          </a:ln>
          <a:effectLst/>
        </p:spPr>
        <p:style>
          <a:lnRef idx="1">
            <a:schemeClr val="accent2"/>
          </a:lnRef>
          <a:fillRef idx="2">
            <a:schemeClr val="accent2"/>
          </a:fillRef>
          <a:effectRef idx="1">
            <a:schemeClr val="accent2"/>
          </a:effectRef>
          <a:fontRef idx="minor">
            <a:schemeClr val="dk1"/>
          </a:fontRef>
        </p:style>
        <p:txBody>
          <a:bodyPr wrap="square" tIns="105748" bIns="140997" rtlCol="0">
            <a:spAutoFit/>
          </a:bodyPr>
          <a:lstStyle/>
          <a:p>
            <a:pPr eaLnBrk="0" fontAlgn="base" hangingPunct="0">
              <a:spcBef>
                <a:spcPct val="0"/>
              </a:spcBef>
              <a:spcAft>
                <a:spcPct val="0"/>
              </a:spcAft>
            </a:pPr>
            <a:r>
              <a:rPr lang="ja-JP" altLang="en-US" sz="1077" b="1" dirty="0">
                <a:solidFill>
                  <a:schemeClr val="bg1"/>
                </a:solidFill>
                <a:latin typeface="BIZ UDPゴシック" panose="020B0400000000000000" pitchFamily="50" charset="-128"/>
                <a:ea typeface="BIZ UDPゴシック" panose="020B0400000000000000" pitchFamily="50" charset="-128"/>
              </a:rPr>
              <a:t>導入実績</a:t>
            </a:r>
            <a:endParaRPr lang="ja-JP" altLang="en-US" sz="979"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34692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図形 が含まれている画像&#10;&#10;自動的に生成された説明">
            <a:extLst>
              <a:ext uri="{FF2B5EF4-FFF2-40B4-BE49-F238E27FC236}">
                <a16:creationId xmlns:a16="http://schemas.microsoft.com/office/drawing/2014/main" id="{9EE3369C-E667-4AD2-BE0A-BBBDCFDA7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sp>
        <p:nvSpPr>
          <p:cNvPr id="6" name="タイトル 1">
            <a:extLst>
              <a:ext uri="{FF2B5EF4-FFF2-40B4-BE49-F238E27FC236}">
                <a16:creationId xmlns:a16="http://schemas.microsoft.com/office/drawing/2014/main" id="{E4A149DC-823F-4394-A6CD-AE411D287470}"/>
              </a:ext>
            </a:extLst>
          </p:cNvPr>
          <p:cNvSpPr txBox="1">
            <a:spLocks/>
          </p:cNvSpPr>
          <p:nvPr/>
        </p:nvSpPr>
        <p:spPr>
          <a:xfrm>
            <a:off x="582039" y="275846"/>
            <a:ext cx="3942335" cy="427461"/>
          </a:xfrm>
          <a:prstGeom prst="rect">
            <a:avLst/>
          </a:prstGeom>
        </p:spPr>
        <p:txBody>
          <a:bodyPr/>
          <a:lstStyle>
            <a:lvl1pPr algn="l" defTabSz="986912" rtl="0" eaLnBrk="1" latinLnBrk="0" hangingPunct="1">
              <a:spcBef>
                <a:spcPct val="0"/>
              </a:spcBef>
              <a:buNone/>
              <a:defRPr kumimoji="1" sz="2374" kern="1200">
                <a:solidFill>
                  <a:srgbClr val="4D4D4D"/>
                </a:solidFill>
                <a:latin typeface="メイリオ" pitchFamily="50" charset="-128"/>
                <a:ea typeface="メイリオ" pitchFamily="50" charset="-128"/>
                <a:cs typeface="メイリオ" pitchFamily="50" charset="-128"/>
              </a:defRPr>
            </a:lvl1pPr>
          </a:lstStyle>
          <a:p>
            <a:pPr algn="dist"/>
            <a:r>
              <a:rPr lang="ja-JP" altLang="en-US" sz="1800" b="1" dirty="0">
                <a:solidFill>
                  <a:schemeClr val="tx1"/>
                </a:solidFill>
                <a:latin typeface="BIZ UDPゴシック" panose="020B0400000000000000" pitchFamily="50" charset="-128"/>
                <a:ea typeface="BIZ UDPゴシック" panose="020B0400000000000000" pitchFamily="50" charset="-128"/>
              </a:rPr>
              <a:t>４．管理システムの導入イメージ</a:t>
            </a:r>
          </a:p>
        </p:txBody>
      </p:sp>
      <p:sp>
        <p:nvSpPr>
          <p:cNvPr id="8" name="正方形/長方形 7">
            <a:extLst>
              <a:ext uri="{FF2B5EF4-FFF2-40B4-BE49-F238E27FC236}">
                <a16:creationId xmlns:a16="http://schemas.microsoft.com/office/drawing/2014/main" id="{B89B80DC-044F-4314-8991-1FC403B3FD85}"/>
              </a:ext>
            </a:extLst>
          </p:cNvPr>
          <p:cNvSpPr/>
          <p:nvPr/>
        </p:nvSpPr>
        <p:spPr bwMode="auto">
          <a:xfrm>
            <a:off x="4164654" y="7170081"/>
            <a:ext cx="2472764" cy="345544"/>
          </a:xfrm>
          <a:prstGeom prst="rect">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pic>
        <p:nvPicPr>
          <p:cNvPr id="12" name="図 11" descr="タイムライン&#10;&#10;自動的に生成された説明">
            <a:extLst>
              <a:ext uri="{FF2B5EF4-FFF2-40B4-BE49-F238E27FC236}">
                <a16:creationId xmlns:a16="http://schemas.microsoft.com/office/drawing/2014/main" id="{E30103D2-4292-4B3D-9C89-4FE988F6F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6300"/>
            <a:ext cx="10691813" cy="6639325"/>
          </a:xfrm>
          <a:prstGeom prst="rect">
            <a:avLst/>
          </a:prstGeom>
        </p:spPr>
      </p:pic>
      <p:sp>
        <p:nvSpPr>
          <p:cNvPr id="14" name="テキスト ボックス 13">
            <a:extLst>
              <a:ext uri="{FF2B5EF4-FFF2-40B4-BE49-F238E27FC236}">
                <a16:creationId xmlns:a16="http://schemas.microsoft.com/office/drawing/2014/main" id="{11BC07F6-4941-495C-AFE5-88981B1BF81D}"/>
              </a:ext>
            </a:extLst>
          </p:cNvPr>
          <p:cNvSpPr txBox="1"/>
          <p:nvPr/>
        </p:nvSpPr>
        <p:spPr>
          <a:xfrm>
            <a:off x="4503833" y="239796"/>
            <a:ext cx="3483646" cy="415498"/>
          </a:xfrm>
          <a:prstGeom prst="rect">
            <a:avLst/>
          </a:prstGeom>
          <a:noFill/>
        </p:spPr>
        <p:txBody>
          <a:bodyPr wrap="none" rtlCol="0">
            <a:spAutoFit/>
          </a:bodyPr>
          <a:lstStyle/>
          <a:p>
            <a:pPr algn="l"/>
            <a:r>
              <a:rPr lang="ja-JP" altLang="en-US" sz="1050" b="0" i="0" u="none" strike="noStrike" baseline="0" dirty="0">
                <a:solidFill>
                  <a:srgbClr val="C00000"/>
                </a:solidFill>
                <a:latin typeface="BIZ UDPゴシック" panose="020B0400000000000000" pitchFamily="50" charset="-128"/>
                <a:ea typeface="BIZ UDPゴシック" panose="020B0400000000000000" pitchFamily="50" charset="-128"/>
              </a:rPr>
              <a:t>掲載のフローは一例です。</a:t>
            </a:r>
            <a:endParaRPr lang="en-US" altLang="ja-JP" sz="1050" b="1" i="0" u="none" strike="noStrike" baseline="0" dirty="0">
              <a:solidFill>
                <a:srgbClr val="C00000"/>
              </a:solidFill>
              <a:latin typeface="BIZ UDPゴシック" panose="020B0400000000000000" pitchFamily="50" charset="-128"/>
              <a:ea typeface="BIZ UDPゴシック" panose="020B0400000000000000" pitchFamily="50" charset="-128"/>
            </a:endParaRPr>
          </a:p>
          <a:p>
            <a:pPr algn="l"/>
            <a:r>
              <a:rPr lang="ja-JP" altLang="en-US" sz="1050" b="0" i="0" u="none" strike="noStrike" baseline="0" dirty="0">
                <a:solidFill>
                  <a:srgbClr val="C00000"/>
                </a:solidFill>
                <a:latin typeface="BIZ UDPゴシック" panose="020B0400000000000000" pitchFamily="50" charset="-128"/>
                <a:ea typeface="BIZ UDPゴシック" panose="020B0400000000000000" pitchFamily="50" charset="-128"/>
              </a:rPr>
              <a:t>アクセス権限設定や運用方法のカスタマイズが可能です。</a:t>
            </a:r>
            <a:endParaRPr kumimoji="1" lang="ja-JP" altLang="en-US" sz="1100" dirty="0">
              <a:solidFill>
                <a:srgbClr val="C00000"/>
              </a:solidFill>
              <a:latin typeface="BIZ UDPゴシック" panose="020B0400000000000000" pitchFamily="50" charset="-128"/>
              <a:ea typeface="BIZ UDPゴシック" panose="020B0400000000000000" pitchFamily="50" charset="-128"/>
            </a:endParaRPr>
          </a:p>
        </p:txBody>
      </p:sp>
      <p:sp>
        <p:nvSpPr>
          <p:cNvPr id="7" name="スライド番号プレースホルダー 5">
            <a:extLst>
              <a:ext uri="{FF2B5EF4-FFF2-40B4-BE49-F238E27FC236}">
                <a16:creationId xmlns:a16="http://schemas.microsoft.com/office/drawing/2014/main" id="{FC3F80D6-A035-467A-8473-84CDD4978711}"/>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4</a:t>
            </a:fld>
            <a:endParaRPr lang="ja-JP" altLang="en-US" sz="1079" dirty="0"/>
          </a:p>
        </p:txBody>
      </p:sp>
    </p:spTree>
    <p:extLst>
      <p:ext uri="{BB962C8B-B14F-4D97-AF65-F5344CB8AC3E}">
        <p14:creationId xmlns:p14="http://schemas.microsoft.com/office/powerpoint/2010/main" val="3898298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id="{FC8BEE64-F246-4CA2-8A25-08B5DD6AA2B9}"/>
              </a:ext>
            </a:extLst>
          </p:cNvPr>
          <p:cNvSpPr>
            <a:spLocks noChangeArrowheads="1"/>
          </p:cNvSpPr>
          <p:nvPr/>
        </p:nvSpPr>
        <p:spPr bwMode="auto">
          <a:xfrm>
            <a:off x="4464227" y="7013237"/>
            <a:ext cx="1763362" cy="267381"/>
          </a:xfrm>
          <a:prstGeom prst="roundRect">
            <a:avLst>
              <a:gd name="adj" fmla="val 0"/>
            </a:avLst>
          </a:prstGeom>
          <a:solidFill>
            <a:schemeClr val="bg1"/>
          </a:solidFill>
          <a:ln>
            <a:noFill/>
          </a:ln>
          <a:effectLst/>
        </p:spPr>
        <p:txBody>
          <a:bodyPr wrap="square" lIns="0" tIns="0" rIns="0" bIns="0" anchor="ctr" anchorCtr="0">
            <a:spAutoFit/>
          </a:bodyPr>
          <a:lstStyle/>
          <a:p>
            <a:pPr algn="ctr" defTabSz="986912">
              <a:lnSpc>
                <a:spcPct val="120000"/>
              </a:lnSpc>
              <a:spcBef>
                <a:spcPct val="0"/>
              </a:spcBef>
              <a:defRPr/>
            </a:pPr>
            <a:endParaRPr kumimoji="1" lang="en-US" altLang="ja-JP" sz="1511" dirty="0">
              <a:solidFill>
                <a:srgbClr val="4D4D4D"/>
              </a:solidFill>
              <a:latin typeface="メイリオ" pitchFamily="50" charset="-128"/>
              <a:ea typeface="メイリオ" pitchFamily="50" charset="-128"/>
              <a:cs typeface="メイリオ" pitchFamily="50" charset="-128"/>
            </a:endParaRPr>
          </a:p>
        </p:txBody>
      </p:sp>
      <p:sp>
        <p:nvSpPr>
          <p:cNvPr id="2" name="正方形/長方形 1">
            <a:extLst>
              <a:ext uri="{FF2B5EF4-FFF2-40B4-BE49-F238E27FC236}">
                <a16:creationId xmlns:a16="http://schemas.microsoft.com/office/drawing/2014/main" id="{D0CD4B18-3A73-4874-88E8-96D8BC02F451}"/>
              </a:ext>
            </a:extLst>
          </p:cNvPr>
          <p:cNvSpPr/>
          <p:nvPr/>
        </p:nvSpPr>
        <p:spPr bwMode="auto">
          <a:xfrm>
            <a:off x="4164654" y="7170081"/>
            <a:ext cx="2472764" cy="345544"/>
          </a:xfrm>
          <a:prstGeom prst="rect">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pic>
        <p:nvPicPr>
          <p:cNvPr id="12" name="コンテンツ プレースホルダー 11" descr="図形 が含まれている画像&#10;&#10;自動的に生成された説明">
            <a:extLst>
              <a:ext uri="{FF2B5EF4-FFF2-40B4-BE49-F238E27FC236}">
                <a16:creationId xmlns:a16="http://schemas.microsoft.com/office/drawing/2014/main" id="{17E78BF9-6ABC-4FD3-AF7F-9E5706874281}"/>
              </a:ext>
            </a:extLst>
          </p:cNvPr>
          <p:cNvPicPr>
            <a:picLocks noGrp="1" noChangeAspect="1"/>
          </p:cNvPicPr>
          <p:nvPr>
            <p:ph idx="1"/>
          </p:nvPr>
        </p:nvPicPr>
        <p:blipFill>
          <a:blip r:embed="rId2"/>
          <a:stretch>
            <a:fillRect/>
          </a:stretch>
        </p:blipFill>
        <p:spPr/>
      </p:pic>
      <p:sp>
        <p:nvSpPr>
          <p:cNvPr id="20" name="タイトル 1">
            <a:extLst>
              <a:ext uri="{FF2B5EF4-FFF2-40B4-BE49-F238E27FC236}">
                <a16:creationId xmlns:a16="http://schemas.microsoft.com/office/drawing/2014/main" id="{14576A51-C177-4C7C-9466-DAC16B731549}"/>
              </a:ext>
            </a:extLst>
          </p:cNvPr>
          <p:cNvSpPr>
            <a:spLocks noGrp="1"/>
          </p:cNvSpPr>
          <p:nvPr>
            <p:ph type="title"/>
          </p:nvPr>
        </p:nvSpPr>
        <p:spPr>
          <a:xfrm>
            <a:off x="686815" y="275846"/>
            <a:ext cx="3570860" cy="427461"/>
          </a:xfrm>
        </p:spPr>
        <p:txBody>
          <a:bodyPr/>
          <a:lstStyle/>
          <a:p>
            <a:pPr algn="dist"/>
            <a:r>
              <a:rPr lang="ja-JP" altLang="en-US" sz="1800" b="1" dirty="0">
                <a:solidFill>
                  <a:schemeClr val="tx1"/>
                </a:solidFill>
                <a:latin typeface="BIZ UDPゴシック" panose="020B0400000000000000" pitchFamily="50" charset="-128"/>
                <a:ea typeface="BIZ UDPゴシック" panose="020B0400000000000000" pitchFamily="50" charset="-128"/>
              </a:rPr>
              <a:t>５．管理システムの運用事例</a:t>
            </a:r>
          </a:p>
        </p:txBody>
      </p:sp>
      <p:sp>
        <p:nvSpPr>
          <p:cNvPr id="25" name="正方形/長方形 24">
            <a:extLst>
              <a:ext uri="{FF2B5EF4-FFF2-40B4-BE49-F238E27FC236}">
                <a16:creationId xmlns:a16="http://schemas.microsoft.com/office/drawing/2014/main" id="{9E39D7F6-C11F-4685-8A3C-D6CF885A31EC}"/>
              </a:ext>
            </a:extLst>
          </p:cNvPr>
          <p:cNvSpPr/>
          <p:nvPr/>
        </p:nvSpPr>
        <p:spPr>
          <a:xfrm>
            <a:off x="472508" y="994156"/>
            <a:ext cx="9857057" cy="1240244"/>
          </a:xfrm>
          <a:prstGeom prst="rect">
            <a:avLst/>
          </a:prstGeom>
          <a:ln w="19050">
            <a:solidFill>
              <a:schemeClr val="tx2">
                <a:lumMod val="50000"/>
              </a:schemeClr>
            </a:solidFill>
          </a:ln>
        </p:spPr>
        <p:txBody>
          <a:bodyPr wrap="square" lIns="216000" tIns="72000" rIns="252000" bIns="180000">
            <a:spAutoFit/>
          </a:bodyPr>
          <a:lstStyle/>
          <a:p>
            <a:pPr algn="just" eaLnBrk="0" fontAlgn="base" hangingPunct="0">
              <a:lnSpc>
                <a:spcPts val="2000"/>
              </a:lnSpc>
              <a:spcBef>
                <a:spcPct val="0"/>
              </a:spcBef>
              <a:tabLst>
                <a:tab pos="432760" algn="l"/>
              </a:tabLst>
            </a:pPr>
            <a:r>
              <a:rPr lang="ja-JP" altLang="en-US" sz="1300" dirty="0">
                <a:solidFill>
                  <a:prstClr val="black"/>
                </a:solidFill>
                <a:latin typeface="BIZ UDPゴシック" panose="020B0400000000000000" pitchFamily="50" charset="-128"/>
                <a:ea typeface="BIZ UDPゴシック" panose="020B0400000000000000" pitchFamily="50" charset="-128"/>
              </a:rPr>
              <a:t>人事担当者と海外赴任者、そして海外拠点責任者が</a:t>
            </a:r>
            <a:r>
              <a:rPr lang="en-US" altLang="ja-JP" sz="1300" dirty="0">
                <a:solidFill>
                  <a:prstClr val="black"/>
                </a:solidFill>
                <a:latin typeface="BIZ UDPゴシック" panose="020B0400000000000000" pitchFamily="50" charset="-128"/>
                <a:ea typeface="BIZ UDPゴシック" panose="020B0400000000000000" pitchFamily="50" charset="-128"/>
              </a:rPr>
              <a:t>WEB</a:t>
            </a:r>
            <a:r>
              <a:rPr lang="ja-JP" altLang="en-US" sz="1300" dirty="0">
                <a:solidFill>
                  <a:prstClr val="black"/>
                </a:solidFill>
                <a:latin typeface="BIZ UDPゴシック" panose="020B0400000000000000" pitchFamily="50" charset="-128"/>
                <a:ea typeface="BIZ UDPゴシック" panose="020B0400000000000000" pitchFamily="50" charset="-128"/>
              </a:rPr>
              <a:t>上で情報を共有できるため、外出がちな社員はもちろん、テレワークなど社外での業務でも円滑な管理が可能です。</a:t>
            </a:r>
          </a:p>
          <a:p>
            <a:pPr algn="just" eaLnBrk="0" fontAlgn="base" hangingPunct="0">
              <a:lnSpc>
                <a:spcPts val="2000"/>
              </a:lnSpc>
              <a:spcBef>
                <a:spcPct val="0"/>
              </a:spcBef>
              <a:tabLst>
                <a:tab pos="432760" algn="l"/>
              </a:tabLst>
            </a:pPr>
            <a:r>
              <a:rPr lang="ja-JP" altLang="en-US" sz="1300" dirty="0">
                <a:solidFill>
                  <a:prstClr val="black"/>
                </a:solidFill>
                <a:latin typeface="BIZ UDPゴシック" panose="020B0400000000000000" pitchFamily="50" charset="-128"/>
                <a:ea typeface="BIZ UDPゴシック" panose="020B0400000000000000" pitchFamily="50" charset="-128"/>
              </a:rPr>
              <a:t>アラート機能を有したスケジュールの進捗管理、社員情報、赴任意思確認、産業医の承認有無等をはじめ、海外人事のワークフロー業務にも対応した新しい管理システムとして、業務効率化と管理体制スリム化に大きく貢献します。</a:t>
            </a:r>
            <a:endParaRPr lang="en-US" altLang="ja-JP" sz="1300" dirty="0">
              <a:solidFill>
                <a:prstClr val="black"/>
              </a:solidFill>
              <a:latin typeface="BIZ UDPゴシック" panose="020B0400000000000000" pitchFamily="50" charset="-128"/>
              <a:ea typeface="BIZ UDPゴシック" panose="020B0400000000000000" pitchFamily="50" charset="-128"/>
            </a:endParaRPr>
          </a:p>
        </p:txBody>
      </p:sp>
      <p:pic>
        <p:nvPicPr>
          <p:cNvPr id="8" name="図 7" descr="図形 が含まれている画像&#10;&#10;自動的に生成された説明">
            <a:extLst>
              <a:ext uri="{FF2B5EF4-FFF2-40B4-BE49-F238E27FC236}">
                <a16:creationId xmlns:a16="http://schemas.microsoft.com/office/drawing/2014/main" id="{AAD5E0CB-B1F8-4AC0-928E-23C0238B0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sp>
        <p:nvSpPr>
          <p:cNvPr id="21" name="正方形/長方形 20">
            <a:extLst>
              <a:ext uri="{FF2B5EF4-FFF2-40B4-BE49-F238E27FC236}">
                <a16:creationId xmlns:a16="http://schemas.microsoft.com/office/drawing/2014/main" id="{A6FF4CF1-C6E3-474F-ABF2-D4D75D7211BC}"/>
              </a:ext>
            </a:extLst>
          </p:cNvPr>
          <p:cNvSpPr/>
          <p:nvPr/>
        </p:nvSpPr>
        <p:spPr bwMode="auto">
          <a:xfrm>
            <a:off x="600075" y="3820431"/>
            <a:ext cx="2295525" cy="396000"/>
          </a:xfrm>
          <a:prstGeom prst="rect">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9" name="スライド番号プレースホルダー 5">
            <a:extLst>
              <a:ext uri="{FF2B5EF4-FFF2-40B4-BE49-F238E27FC236}">
                <a16:creationId xmlns:a16="http://schemas.microsoft.com/office/drawing/2014/main" id="{BC05DA28-3DE6-4E84-8869-51BCB1E7F1B7}"/>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5</a:t>
            </a:fld>
            <a:endParaRPr lang="ja-JP" altLang="en-US" sz="1079" dirty="0"/>
          </a:p>
        </p:txBody>
      </p:sp>
      <p:pic>
        <p:nvPicPr>
          <p:cNvPr id="38" name="図 37" descr="テキスト&#10;&#10;低い精度で自動的に生成された説明">
            <a:extLst>
              <a:ext uri="{FF2B5EF4-FFF2-40B4-BE49-F238E27FC236}">
                <a16:creationId xmlns:a16="http://schemas.microsoft.com/office/drawing/2014/main" id="{9353E97F-3627-421D-A519-16B6CE96186C}"/>
              </a:ext>
            </a:extLst>
          </p:cNvPr>
          <p:cNvPicPr>
            <a:picLocks noChangeAspect="1"/>
          </p:cNvPicPr>
          <p:nvPr/>
        </p:nvPicPr>
        <p:blipFill rotWithShape="1">
          <a:blip r:embed="rId3">
            <a:extLst>
              <a:ext uri="{28A0092B-C50C-407E-A947-70E740481C1C}">
                <a14:useLocalDpi xmlns:a14="http://schemas.microsoft.com/office/drawing/2010/main" val="0"/>
              </a:ext>
            </a:extLst>
          </a:blip>
          <a:srcRect l="1722" r="51925" b="57173"/>
          <a:stretch/>
        </p:blipFill>
        <p:spPr>
          <a:xfrm>
            <a:off x="351725" y="2265438"/>
            <a:ext cx="5063593" cy="2466375"/>
          </a:xfrm>
          <a:prstGeom prst="rect">
            <a:avLst/>
          </a:prstGeom>
        </p:spPr>
      </p:pic>
      <p:pic>
        <p:nvPicPr>
          <p:cNvPr id="40" name="図 39" descr="テキスト&#10;&#10;低い精度で自動的に生成された説明">
            <a:extLst>
              <a:ext uri="{FF2B5EF4-FFF2-40B4-BE49-F238E27FC236}">
                <a16:creationId xmlns:a16="http://schemas.microsoft.com/office/drawing/2014/main" id="{AC5A32DC-2C96-4B0E-A6AB-B08DEBFB36AC}"/>
              </a:ext>
            </a:extLst>
          </p:cNvPr>
          <p:cNvPicPr>
            <a:picLocks noChangeAspect="1"/>
          </p:cNvPicPr>
          <p:nvPr/>
        </p:nvPicPr>
        <p:blipFill rotWithShape="1">
          <a:blip r:embed="rId3">
            <a:extLst>
              <a:ext uri="{28A0092B-C50C-407E-A947-70E740481C1C}">
                <a14:useLocalDpi xmlns:a14="http://schemas.microsoft.com/office/drawing/2010/main" val="0"/>
              </a:ext>
            </a:extLst>
          </a:blip>
          <a:srcRect l="53297" r="1106" b="60046"/>
          <a:stretch/>
        </p:blipFill>
        <p:spPr>
          <a:xfrm>
            <a:off x="5415318" y="2246857"/>
            <a:ext cx="4980922" cy="2300923"/>
          </a:xfrm>
          <a:prstGeom prst="rect">
            <a:avLst/>
          </a:prstGeom>
        </p:spPr>
      </p:pic>
      <p:pic>
        <p:nvPicPr>
          <p:cNvPr id="7" name="図 6" descr="テキスト&#10;&#10;低い精度で自動的に生成された説明">
            <a:extLst>
              <a:ext uri="{FF2B5EF4-FFF2-40B4-BE49-F238E27FC236}">
                <a16:creationId xmlns:a16="http://schemas.microsoft.com/office/drawing/2014/main" id="{3720CA0A-8A30-44A6-AFF4-A2592323C4BC}"/>
              </a:ext>
            </a:extLst>
          </p:cNvPr>
          <p:cNvPicPr>
            <a:picLocks noChangeAspect="1"/>
          </p:cNvPicPr>
          <p:nvPr/>
        </p:nvPicPr>
        <p:blipFill rotWithShape="1">
          <a:blip r:embed="rId3">
            <a:extLst>
              <a:ext uri="{28A0092B-C50C-407E-A947-70E740481C1C}">
                <a14:useLocalDpi xmlns:a14="http://schemas.microsoft.com/office/drawing/2010/main" val="0"/>
              </a:ext>
            </a:extLst>
          </a:blip>
          <a:srcRect l="2608" t="48262" r="1455"/>
          <a:stretch/>
        </p:blipFill>
        <p:spPr>
          <a:xfrm>
            <a:off x="417377" y="4657725"/>
            <a:ext cx="9912188" cy="2857900"/>
          </a:xfrm>
          <a:prstGeom prst="rect">
            <a:avLst/>
          </a:prstGeom>
        </p:spPr>
      </p:pic>
    </p:spTree>
    <p:extLst>
      <p:ext uri="{BB962C8B-B14F-4D97-AF65-F5344CB8AC3E}">
        <p14:creationId xmlns:p14="http://schemas.microsoft.com/office/powerpoint/2010/main" val="1498013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図形 が含まれている画像&#10;&#10;自動的に生成された説明">
            <a:extLst>
              <a:ext uri="{FF2B5EF4-FFF2-40B4-BE49-F238E27FC236}">
                <a16:creationId xmlns:a16="http://schemas.microsoft.com/office/drawing/2014/main" id="{9EE3369C-E667-4AD2-BE0A-BBBDCFDA7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sp>
        <p:nvSpPr>
          <p:cNvPr id="8" name="正方形/長方形 7">
            <a:extLst>
              <a:ext uri="{FF2B5EF4-FFF2-40B4-BE49-F238E27FC236}">
                <a16:creationId xmlns:a16="http://schemas.microsoft.com/office/drawing/2014/main" id="{B89B80DC-044F-4314-8991-1FC403B3FD85}"/>
              </a:ext>
            </a:extLst>
          </p:cNvPr>
          <p:cNvSpPr/>
          <p:nvPr/>
        </p:nvSpPr>
        <p:spPr bwMode="auto">
          <a:xfrm>
            <a:off x="4164654" y="7170081"/>
            <a:ext cx="2472764" cy="345544"/>
          </a:xfrm>
          <a:prstGeom prst="rect">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sp>
        <p:nvSpPr>
          <p:cNvPr id="7" name="スライド番号プレースホルダー 5">
            <a:extLst>
              <a:ext uri="{FF2B5EF4-FFF2-40B4-BE49-F238E27FC236}">
                <a16:creationId xmlns:a16="http://schemas.microsoft.com/office/drawing/2014/main" id="{FC3F80D6-A035-467A-8473-84CDD4978711}"/>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6</a:t>
            </a:fld>
            <a:endParaRPr lang="ja-JP" altLang="en-US" sz="1079" dirty="0"/>
          </a:p>
        </p:txBody>
      </p:sp>
      <p:sp>
        <p:nvSpPr>
          <p:cNvPr id="9" name="角丸四角形 14">
            <a:extLst>
              <a:ext uri="{FF2B5EF4-FFF2-40B4-BE49-F238E27FC236}">
                <a16:creationId xmlns:a16="http://schemas.microsoft.com/office/drawing/2014/main" id="{F1596731-869B-4946-AE22-235DD479B518}"/>
              </a:ext>
            </a:extLst>
          </p:cNvPr>
          <p:cNvSpPr/>
          <p:nvPr/>
        </p:nvSpPr>
        <p:spPr bwMode="auto">
          <a:xfrm>
            <a:off x="1231978" y="2029443"/>
            <a:ext cx="8338115" cy="114079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77712" anchor="ctr"/>
          <a:lstStyle/>
          <a:p>
            <a:pPr algn="dist" eaLnBrk="0" fontAlgn="base" hangingPunct="0">
              <a:lnSpc>
                <a:spcPct val="150000"/>
              </a:lnSpc>
              <a:spcBef>
                <a:spcPct val="0"/>
              </a:spcBef>
              <a:spcAft>
                <a:spcPct val="0"/>
              </a:spcAft>
              <a:defRPr/>
            </a:pPr>
            <a:r>
              <a:rPr lang="ja-JP" altLang="en-US" sz="3600" b="1" dirty="0">
                <a:solidFill>
                  <a:schemeClr val="bg1"/>
                </a:solidFill>
                <a:latin typeface="BIZ UDPゴシック" panose="020B0400000000000000" pitchFamily="50" charset="-128"/>
                <a:ea typeface="BIZ UDPゴシック" panose="020B0400000000000000" pitchFamily="50" charset="-128"/>
              </a:rPr>
              <a:t>タスク管理＆スケジュール管理編</a:t>
            </a:r>
            <a:endParaRPr lang="en-US" sz="3600" b="1" dirty="0">
              <a:solidFill>
                <a:schemeClr val="bg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6046BB0A-E92C-46FD-98E9-C4EC363BFFCE}"/>
              </a:ext>
            </a:extLst>
          </p:cNvPr>
          <p:cNvSpPr/>
          <p:nvPr/>
        </p:nvSpPr>
        <p:spPr>
          <a:xfrm>
            <a:off x="1231977" y="3715831"/>
            <a:ext cx="8338116" cy="1954849"/>
          </a:xfrm>
          <a:prstGeom prst="rect">
            <a:avLst/>
          </a:prstGeom>
          <a:ln w="19050">
            <a:solidFill>
              <a:schemeClr val="tx2">
                <a:lumMod val="50000"/>
              </a:schemeClr>
            </a:solidFill>
          </a:ln>
        </p:spPr>
        <p:txBody>
          <a:bodyPr wrap="square" lIns="216000" tIns="180000" rIns="252000" bIns="180000">
            <a:spAutoFit/>
          </a:bodyPr>
          <a:lstStyle/>
          <a:p>
            <a:pPr algn="just" eaLnBrk="0" fontAlgn="base" hangingPunct="0">
              <a:lnSpc>
                <a:spcPct val="150000"/>
              </a:lnSpc>
              <a:spcBef>
                <a:spcPct val="0"/>
              </a:spcBef>
              <a:tabLst>
                <a:tab pos="432760" algn="l"/>
              </a:tabLst>
            </a:pPr>
            <a:r>
              <a:rPr lang="ja-JP" altLang="en-US" sz="1800" dirty="0">
                <a:solidFill>
                  <a:prstClr val="black"/>
                </a:solidFill>
                <a:latin typeface="BIZ UDPゴシック" panose="020B0400000000000000" pitchFamily="50" charset="-128"/>
                <a:ea typeface="BIZ UDPゴシック" panose="020B0400000000000000" pitchFamily="50" charset="-128"/>
              </a:rPr>
              <a:t>赴任前～帰国まで、ご利用シーンに応じて、海外赴任者個々のタスクやスケジュールの管理、アラート機能を活用したビザ等の有効期限管理がオンライン上で行うことができます。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gn="just" eaLnBrk="0" fontAlgn="base" hangingPunct="0">
              <a:lnSpc>
                <a:spcPct val="150000"/>
              </a:lnSpc>
              <a:spcBef>
                <a:spcPct val="0"/>
              </a:spcBef>
              <a:tabLst>
                <a:tab pos="432760" algn="l"/>
              </a:tabLst>
            </a:pPr>
            <a:r>
              <a:rPr lang="ja-JP" altLang="en-US" sz="1800" dirty="0">
                <a:solidFill>
                  <a:prstClr val="black"/>
                </a:solidFill>
                <a:latin typeface="BIZ UDPゴシック" panose="020B0400000000000000" pitchFamily="50" charset="-128"/>
                <a:ea typeface="BIZ UDPゴシック" panose="020B0400000000000000" pitchFamily="50" charset="-128"/>
              </a:rPr>
              <a:t>簡単で分かりやすい画面レイアウトにより、導入後すぐにご利用いただけます。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11018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id="{FC8BEE64-F246-4CA2-8A25-08B5DD6AA2B9}"/>
              </a:ext>
            </a:extLst>
          </p:cNvPr>
          <p:cNvSpPr>
            <a:spLocks noChangeArrowheads="1"/>
          </p:cNvSpPr>
          <p:nvPr/>
        </p:nvSpPr>
        <p:spPr bwMode="auto">
          <a:xfrm>
            <a:off x="4464227" y="7013237"/>
            <a:ext cx="1763362" cy="267381"/>
          </a:xfrm>
          <a:prstGeom prst="roundRect">
            <a:avLst>
              <a:gd name="adj" fmla="val 0"/>
            </a:avLst>
          </a:prstGeom>
          <a:solidFill>
            <a:schemeClr val="bg1"/>
          </a:solidFill>
          <a:ln>
            <a:noFill/>
          </a:ln>
          <a:effectLst/>
        </p:spPr>
        <p:txBody>
          <a:bodyPr wrap="square" lIns="0" tIns="0" rIns="0" bIns="0" anchor="ctr" anchorCtr="0">
            <a:spAutoFit/>
          </a:bodyPr>
          <a:lstStyle/>
          <a:p>
            <a:pPr algn="ctr" defTabSz="986912">
              <a:lnSpc>
                <a:spcPct val="120000"/>
              </a:lnSpc>
              <a:spcBef>
                <a:spcPct val="0"/>
              </a:spcBef>
              <a:defRPr/>
            </a:pPr>
            <a:endParaRPr kumimoji="1" lang="en-US" altLang="ja-JP" sz="1511" dirty="0">
              <a:solidFill>
                <a:srgbClr val="4D4D4D"/>
              </a:solidFill>
              <a:latin typeface="メイリオ" pitchFamily="50" charset="-128"/>
              <a:ea typeface="メイリオ" pitchFamily="50" charset="-128"/>
              <a:cs typeface="メイリオ" pitchFamily="50" charset="-128"/>
            </a:endParaRPr>
          </a:p>
        </p:txBody>
      </p:sp>
      <p:sp>
        <p:nvSpPr>
          <p:cNvPr id="29" name="スライド番号プレースホルダー 5">
            <a:extLst>
              <a:ext uri="{FF2B5EF4-FFF2-40B4-BE49-F238E27FC236}">
                <a16:creationId xmlns:a16="http://schemas.microsoft.com/office/drawing/2014/main" id="{BC05DA28-3DE6-4E84-8869-51BCB1E7F1B7}"/>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7</a:t>
            </a:fld>
            <a:endParaRPr lang="ja-JP" altLang="en-US" sz="1079" dirty="0"/>
          </a:p>
        </p:txBody>
      </p:sp>
      <p:sp>
        <p:nvSpPr>
          <p:cNvPr id="2" name="正方形/長方形 1">
            <a:extLst>
              <a:ext uri="{FF2B5EF4-FFF2-40B4-BE49-F238E27FC236}">
                <a16:creationId xmlns:a16="http://schemas.microsoft.com/office/drawing/2014/main" id="{D0CD4B18-3A73-4874-88E8-96D8BC02F451}"/>
              </a:ext>
            </a:extLst>
          </p:cNvPr>
          <p:cNvSpPr/>
          <p:nvPr/>
        </p:nvSpPr>
        <p:spPr bwMode="auto">
          <a:xfrm>
            <a:off x="4164654" y="7170081"/>
            <a:ext cx="2472764" cy="345544"/>
          </a:xfrm>
          <a:prstGeom prst="rect">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48"/>
              </a:spcAft>
            </a:pPr>
            <a:endParaRPr kumimoji="1" lang="ja-JP" altLang="en-US" sz="1727" dirty="0">
              <a:solidFill>
                <a:srgbClr val="4D4D4D"/>
              </a:solidFill>
              <a:latin typeface="メイリオ" pitchFamily="50" charset="-128"/>
              <a:ea typeface="メイリオ" pitchFamily="50" charset="-128"/>
              <a:cs typeface="メイリオ" pitchFamily="50" charset="-128"/>
            </a:endParaRPr>
          </a:p>
        </p:txBody>
      </p:sp>
      <p:pic>
        <p:nvPicPr>
          <p:cNvPr id="12" name="コンテンツ プレースホルダー 11" descr="図形 が含まれている画像&#10;&#10;自動的に生成された説明">
            <a:extLst>
              <a:ext uri="{FF2B5EF4-FFF2-40B4-BE49-F238E27FC236}">
                <a16:creationId xmlns:a16="http://schemas.microsoft.com/office/drawing/2014/main" id="{17E78BF9-6ABC-4FD3-AF7F-9E5706874281}"/>
              </a:ext>
            </a:extLst>
          </p:cNvPr>
          <p:cNvPicPr>
            <a:picLocks noGrp="1" noChangeAspect="1"/>
          </p:cNvPicPr>
          <p:nvPr>
            <p:ph idx="1"/>
          </p:nvPr>
        </p:nvPicPr>
        <p:blipFill>
          <a:blip r:embed="rId2"/>
          <a:stretch>
            <a:fillRect/>
          </a:stretch>
        </p:blipFill>
        <p:spPr/>
      </p:pic>
      <p:sp>
        <p:nvSpPr>
          <p:cNvPr id="20" name="タイトル 1">
            <a:extLst>
              <a:ext uri="{FF2B5EF4-FFF2-40B4-BE49-F238E27FC236}">
                <a16:creationId xmlns:a16="http://schemas.microsoft.com/office/drawing/2014/main" id="{14576A51-C177-4C7C-9466-DAC16B731549}"/>
              </a:ext>
            </a:extLst>
          </p:cNvPr>
          <p:cNvSpPr>
            <a:spLocks noGrp="1"/>
          </p:cNvSpPr>
          <p:nvPr>
            <p:ph type="title"/>
          </p:nvPr>
        </p:nvSpPr>
        <p:spPr>
          <a:xfrm>
            <a:off x="686815" y="275846"/>
            <a:ext cx="4659091" cy="427461"/>
          </a:xfrm>
        </p:spPr>
        <p:txBody>
          <a:bodyPr/>
          <a:lstStyle/>
          <a:p>
            <a:pPr algn="dist"/>
            <a:r>
              <a:rPr lang="ja-JP" altLang="en-US" sz="1800" b="1" dirty="0">
                <a:solidFill>
                  <a:schemeClr val="tx1"/>
                </a:solidFill>
                <a:latin typeface="BIZ UDPゴシック" panose="020B0400000000000000" pitchFamily="50" charset="-128"/>
                <a:ea typeface="BIZ UDPゴシック" panose="020B0400000000000000" pitchFamily="50" charset="-128"/>
              </a:rPr>
              <a:t>１．社員情報・進捗管理運用フロー</a:t>
            </a:r>
          </a:p>
        </p:txBody>
      </p:sp>
      <p:sp>
        <p:nvSpPr>
          <p:cNvPr id="6" name="テキスト ボックス 5">
            <a:extLst>
              <a:ext uri="{FF2B5EF4-FFF2-40B4-BE49-F238E27FC236}">
                <a16:creationId xmlns:a16="http://schemas.microsoft.com/office/drawing/2014/main" id="{7887AA88-043C-49AD-B686-2567597E1913}"/>
              </a:ext>
            </a:extLst>
          </p:cNvPr>
          <p:cNvSpPr txBox="1"/>
          <p:nvPr/>
        </p:nvSpPr>
        <p:spPr>
          <a:xfrm>
            <a:off x="5697225" y="3845073"/>
            <a:ext cx="4458190" cy="291618"/>
          </a:xfrm>
          <a:prstGeom prst="rect">
            <a:avLst/>
          </a:prstGeom>
          <a:solidFill>
            <a:schemeClr val="tx2">
              <a:lumMod val="75000"/>
            </a:schemeClr>
          </a:solidFill>
          <a:ln w="38100">
            <a:noFill/>
          </a:ln>
        </p:spPr>
        <p:txBody>
          <a:bodyPr wrap="square" lIns="720000" rIns="720000" rtlCol="0">
            <a:spAutoFit/>
          </a:bodyPr>
          <a:lstStyle/>
          <a:p>
            <a:pPr algn="dist"/>
            <a:r>
              <a:rPr kumimoji="1" lang="ja-JP" altLang="en-US" sz="1295" b="1" dirty="0">
                <a:solidFill>
                  <a:schemeClr val="bg1"/>
                </a:solidFill>
                <a:latin typeface="BIZ UDPゴシック" panose="020B0400000000000000" pitchFamily="50" charset="-128"/>
                <a:ea typeface="BIZ UDPゴシック" panose="020B0400000000000000" pitchFamily="50" charset="-128"/>
              </a:rPr>
              <a:t>社員個別進捗情報管理画面</a:t>
            </a:r>
          </a:p>
        </p:txBody>
      </p:sp>
      <p:pic>
        <p:nvPicPr>
          <p:cNvPr id="8" name="図 7" descr="図形 が含まれている画像&#10;&#10;自動的に生成された説明">
            <a:extLst>
              <a:ext uri="{FF2B5EF4-FFF2-40B4-BE49-F238E27FC236}">
                <a16:creationId xmlns:a16="http://schemas.microsoft.com/office/drawing/2014/main" id="{AAD5E0CB-B1F8-4AC0-928E-23C0238B0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sp>
        <p:nvSpPr>
          <p:cNvPr id="21" name="正方形/長方形 20">
            <a:extLst>
              <a:ext uri="{FF2B5EF4-FFF2-40B4-BE49-F238E27FC236}">
                <a16:creationId xmlns:a16="http://schemas.microsoft.com/office/drawing/2014/main" id="{A6FF4CF1-C6E3-474F-ABF2-D4D75D7211BC}"/>
              </a:ext>
            </a:extLst>
          </p:cNvPr>
          <p:cNvSpPr/>
          <p:nvPr/>
        </p:nvSpPr>
        <p:spPr bwMode="auto">
          <a:xfrm>
            <a:off x="600075" y="3982356"/>
            <a:ext cx="2295525" cy="396000"/>
          </a:xfrm>
          <a:prstGeom prst="rect">
            <a:avLst/>
          </a:prstGeom>
          <a:solidFill>
            <a:schemeClr val="bg1"/>
          </a:solidFill>
          <a:ln w="76200">
            <a:noFill/>
            <a:round/>
            <a:headEnd/>
            <a:tailEnd/>
          </a:ln>
          <a:effec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pic>
        <p:nvPicPr>
          <p:cNvPr id="32" name="図 31" descr="グラフィカル ユーザー インターフェイス, テキスト, アプリケーション&#10;&#10;自動的に生成された説明">
            <a:extLst>
              <a:ext uri="{FF2B5EF4-FFF2-40B4-BE49-F238E27FC236}">
                <a16:creationId xmlns:a16="http://schemas.microsoft.com/office/drawing/2014/main" id="{3E76D1A9-463D-4C5C-84E8-BCE6B917D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104" y="4139806"/>
            <a:ext cx="4483311" cy="3228945"/>
          </a:xfrm>
          <a:prstGeom prst="rect">
            <a:avLst/>
          </a:prstGeom>
        </p:spPr>
      </p:pic>
      <p:sp>
        <p:nvSpPr>
          <p:cNvPr id="42" name="正方形/長方形 41">
            <a:extLst>
              <a:ext uri="{FF2B5EF4-FFF2-40B4-BE49-F238E27FC236}">
                <a16:creationId xmlns:a16="http://schemas.microsoft.com/office/drawing/2014/main" id="{05EB71D2-26F5-4A01-9307-B01EDBF4B860}"/>
              </a:ext>
            </a:extLst>
          </p:cNvPr>
          <p:cNvSpPr/>
          <p:nvPr/>
        </p:nvSpPr>
        <p:spPr>
          <a:xfrm>
            <a:off x="2470138" y="1935712"/>
            <a:ext cx="7704256" cy="1807643"/>
          </a:xfrm>
          <a:prstGeom prst="rect">
            <a:avLst/>
          </a:prstGeom>
          <a:ln w="19050">
            <a:solidFill>
              <a:schemeClr val="tx2">
                <a:lumMod val="50000"/>
              </a:schemeClr>
            </a:solidFill>
          </a:ln>
        </p:spPr>
        <p:txBody>
          <a:bodyPr wrap="square" lIns="155423" tIns="77712" rIns="155423" bIns="116567">
            <a:spAutoFit/>
          </a:bodyPr>
          <a:lstStyle/>
          <a:p>
            <a:pPr algn="just" eaLnBrk="0" fontAlgn="base" hangingPunct="0">
              <a:lnSpc>
                <a:spcPts val="2590"/>
              </a:lnSpc>
              <a:spcBef>
                <a:spcPct val="0"/>
              </a:spcBef>
              <a:tabLst>
                <a:tab pos="432760" algn="l"/>
              </a:tabLst>
            </a:pPr>
            <a:r>
              <a:rPr lang="ja-JP" altLang="en-US" sz="1500" dirty="0">
                <a:solidFill>
                  <a:prstClr val="black"/>
                </a:solidFill>
                <a:latin typeface="BIZ UDPゴシック" panose="020B0400000000000000" pitchFamily="50" charset="-128"/>
                <a:ea typeface="BIZ UDPゴシック" panose="020B0400000000000000" pitchFamily="50" charset="-128"/>
              </a:rPr>
              <a:t>・管理項目、タスクリストは、すべて各社独自の内容にカスタマイズできます。</a:t>
            </a:r>
            <a:endParaRPr lang="en-US" altLang="ja-JP" sz="1500" dirty="0">
              <a:solidFill>
                <a:prstClr val="black"/>
              </a:solidFill>
              <a:latin typeface="BIZ UDPゴシック" panose="020B0400000000000000" pitchFamily="50" charset="-128"/>
              <a:ea typeface="BIZ UDPゴシック" panose="020B0400000000000000" pitchFamily="50" charset="-128"/>
            </a:endParaRPr>
          </a:p>
          <a:p>
            <a:pPr algn="just" eaLnBrk="0" fontAlgn="base" hangingPunct="0">
              <a:lnSpc>
                <a:spcPts val="2590"/>
              </a:lnSpc>
              <a:spcBef>
                <a:spcPct val="0"/>
              </a:spcBef>
              <a:tabLst>
                <a:tab pos="432760" algn="l"/>
              </a:tabLst>
            </a:pPr>
            <a:r>
              <a:rPr lang="ja-JP" altLang="en-US"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・会社側で手配する重要手続きや各種申請状況等も一つの画面で確認ができます。</a:t>
            </a:r>
            <a:endParaRPr lang="en-US" altLang="ja-JP"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eaLnBrk="0" fontAlgn="base" hangingPunct="0">
              <a:lnSpc>
                <a:spcPts val="2590"/>
              </a:lnSpc>
              <a:spcBef>
                <a:spcPct val="0"/>
              </a:spcBef>
              <a:tabLst>
                <a:tab pos="432760" algn="l"/>
              </a:tabLst>
            </a:pPr>
            <a:r>
              <a:rPr lang="ja-JP" altLang="en-US"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・タスクリストは個別にアラート設定ができるため、手続き漏れ防止等に役立ちます。</a:t>
            </a:r>
            <a:endParaRPr lang="en-US" altLang="ja-JP"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eaLnBrk="0" fontAlgn="base" hangingPunct="0">
              <a:lnSpc>
                <a:spcPts val="2590"/>
              </a:lnSpc>
              <a:spcBef>
                <a:spcPct val="0"/>
              </a:spcBef>
              <a:tabLst>
                <a:tab pos="432760" algn="l"/>
              </a:tabLst>
            </a:pPr>
            <a:r>
              <a:rPr lang="ja-JP" altLang="en-US"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・複数管理機能により、渡航前、渡航後、帰国、有効期限管理、拠点別管理など、あらゆる</a:t>
            </a:r>
            <a:endParaRPr lang="en-US" altLang="ja-JP"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eaLnBrk="0" fontAlgn="base" hangingPunct="0">
              <a:lnSpc>
                <a:spcPts val="2590"/>
              </a:lnSpc>
              <a:spcBef>
                <a:spcPct val="0"/>
              </a:spcBef>
              <a:tabLst>
                <a:tab pos="432760" algn="l"/>
              </a:tabLst>
            </a:pPr>
            <a:r>
              <a:rPr lang="ja-JP" altLang="en-US"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シーンでご利用いただけます。</a:t>
            </a:r>
            <a:endParaRPr lang="ja-JP" altLang="ja-JP"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4" name="角丸四角形 14">
            <a:extLst>
              <a:ext uri="{FF2B5EF4-FFF2-40B4-BE49-F238E27FC236}">
                <a16:creationId xmlns:a16="http://schemas.microsoft.com/office/drawing/2014/main" id="{31F7AB7D-E2BA-4D32-85A2-F533E68D82B3}"/>
              </a:ext>
            </a:extLst>
          </p:cNvPr>
          <p:cNvSpPr/>
          <p:nvPr/>
        </p:nvSpPr>
        <p:spPr bwMode="auto">
          <a:xfrm>
            <a:off x="472511" y="926658"/>
            <a:ext cx="1577142" cy="93648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7712" anchor="ctr"/>
          <a:lstStyle/>
          <a:p>
            <a:pPr algn="ctr" eaLnBrk="0" fontAlgn="base" hangingPunct="0">
              <a:lnSpc>
                <a:spcPct val="150000"/>
              </a:lnSpc>
              <a:spcBef>
                <a:spcPct val="0"/>
              </a:spcBef>
              <a:spcAft>
                <a:spcPct val="0"/>
              </a:spcAft>
              <a:defRPr/>
            </a:pPr>
            <a:r>
              <a:rPr lang="ja-JP" altLang="en-US" sz="1683" b="1" dirty="0">
                <a:solidFill>
                  <a:schemeClr val="bg1"/>
                </a:solidFill>
                <a:latin typeface="BIZ UDPゴシック" panose="020B0400000000000000" pitchFamily="50" charset="-128"/>
                <a:ea typeface="BIZ UDPゴシック" panose="020B0400000000000000" pitchFamily="50" charset="-128"/>
              </a:rPr>
              <a:t>特長</a:t>
            </a:r>
            <a:endParaRPr lang="en-US" sz="1683" b="1" dirty="0">
              <a:solidFill>
                <a:schemeClr val="bg1"/>
              </a:solidFill>
              <a:latin typeface="BIZ UDPゴシック" panose="020B0400000000000000" pitchFamily="50" charset="-128"/>
              <a:ea typeface="BIZ UDPゴシック" panose="020B0400000000000000" pitchFamily="50" charset="-128"/>
            </a:endParaRPr>
          </a:p>
        </p:txBody>
      </p:sp>
      <p:sp>
        <p:nvSpPr>
          <p:cNvPr id="46" name="角丸四角形 14">
            <a:extLst>
              <a:ext uri="{FF2B5EF4-FFF2-40B4-BE49-F238E27FC236}">
                <a16:creationId xmlns:a16="http://schemas.microsoft.com/office/drawing/2014/main" id="{CC9941C3-03C1-4A35-A6FE-DE5D51577C56}"/>
              </a:ext>
            </a:extLst>
          </p:cNvPr>
          <p:cNvSpPr/>
          <p:nvPr/>
        </p:nvSpPr>
        <p:spPr bwMode="auto">
          <a:xfrm>
            <a:off x="472511" y="1932577"/>
            <a:ext cx="1577142" cy="180764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7712" anchor="ctr"/>
          <a:lstStyle/>
          <a:p>
            <a:pPr algn="ctr" eaLnBrk="0" fontAlgn="base" hangingPunct="0">
              <a:lnSpc>
                <a:spcPct val="150000"/>
              </a:lnSpc>
              <a:spcBef>
                <a:spcPct val="0"/>
              </a:spcBef>
              <a:spcAft>
                <a:spcPct val="0"/>
              </a:spcAft>
              <a:defRPr/>
            </a:pPr>
            <a:r>
              <a:rPr lang="ja-JP" altLang="en-US" sz="1683" b="1" dirty="0">
                <a:solidFill>
                  <a:schemeClr val="bg1"/>
                </a:solidFill>
                <a:latin typeface="BIZ UDPゴシック" panose="020B0400000000000000" pitchFamily="50" charset="-128"/>
                <a:ea typeface="BIZ UDPゴシック" panose="020B0400000000000000" pitchFamily="50" charset="-128"/>
              </a:rPr>
              <a:t>できること</a:t>
            </a:r>
            <a:endParaRPr lang="en-US" sz="1683" b="1" dirty="0">
              <a:solidFill>
                <a:schemeClr val="bg1"/>
              </a:solidFill>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AE3ED680-9A53-44BB-8891-C262D8B082B9}"/>
              </a:ext>
            </a:extLst>
          </p:cNvPr>
          <p:cNvSpPr/>
          <p:nvPr/>
        </p:nvSpPr>
        <p:spPr>
          <a:xfrm>
            <a:off x="2470138" y="926658"/>
            <a:ext cx="7704256" cy="916546"/>
          </a:xfrm>
          <a:prstGeom prst="rect">
            <a:avLst/>
          </a:prstGeom>
          <a:ln w="19050">
            <a:solidFill>
              <a:schemeClr val="tx2">
                <a:lumMod val="50000"/>
              </a:schemeClr>
            </a:solidFill>
          </a:ln>
        </p:spPr>
        <p:txBody>
          <a:bodyPr wrap="square" lIns="155423" tIns="115200" rIns="155423" bIns="187200">
            <a:spAutoFit/>
          </a:bodyPr>
          <a:lstStyle/>
          <a:p>
            <a:pPr algn="just" eaLnBrk="0" fontAlgn="base" hangingPunct="0">
              <a:lnSpc>
                <a:spcPts val="2590"/>
              </a:lnSpc>
              <a:spcBef>
                <a:spcPct val="0"/>
              </a:spcBef>
              <a:tabLst>
                <a:tab pos="432760" algn="l"/>
              </a:tabLst>
            </a:pPr>
            <a:r>
              <a:rPr lang="ja-JP" altLang="en-US" sz="1500" dirty="0">
                <a:solidFill>
                  <a:prstClr val="black"/>
                </a:solidFill>
                <a:latin typeface="BIZ UDPゴシック" panose="020B0400000000000000" pitchFamily="50" charset="-128"/>
                <a:ea typeface="BIZ UDPゴシック" panose="020B0400000000000000" pitchFamily="50" charset="-128"/>
              </a:rPr>
              <a:t>・会社側で把握すべき情報を個別にカスタマイズすることで、導入後の運用もスムーズに。</a:t>
            </a:r>
            <a:endParaRPr lang="en-US" altLang="ja-JP" sz="1500" dirty="0">
              <a:solidFill>
                <a:prstClr val="black"/>
              </a:solidFill>
              <a:latin typeface="BIZ UDPゴシック" panose="020B0400000000000000" pitchFamily="50" charset="-128"/>
              <a:ea typeface="BIZ UDPゴシック" panose="020B0400000000000000" pitchFamily="50" charset="-128"/>
            </a:endParaRPr>
          </a:p>
          <a:p>
            <a:pPr algn="just" eaLnBrk="0" fontAlgn="base" hangingPunct="0">
              <a:lnSpc>
                <a:spcPts val="2590"/>
              </a:lnSpc>
              <a:spcBef>
                <a:spcPct val="0"/>
              </a:spcBef>
              <a:tabLst>
                <a:tab pos="432760" algn="l"/>
              </a:tabLst>
            </a:pPr>
            <a:r>
              <a:rPr lang="ja-JP" altLang="en-US"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・社員個々でやるべき項目もリストに追加できるため、円滑な赴任準備を実現します。</a:t>
            </a:r>
            <a:endParaRPr lang="ja-JP" altLang="ja-JP" sz="15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9F33E028-EF8A-4B5F-9B4A-A55595B41C5F}"/>
              </a:ext>
            </a:extLst>
          </p:cNvPr>
          <p:cNvSpPr txBox="1"/>
          <p:nvPr/>
        </p:nvSpPr>
        <p:spPr>
          <a:xfrm>
            <a:off x="472511" y="3845073"/>
            <a:ext cx="4650843" cy="291618"/>
          </a:xfrm>
          <a:prstGeom prst="rect">
            <a:avLst/>
          </a:prstGeom>
          <a:solidFill>
            <a:schemeClr val="tx2">
              <a:lumMod val="75000"/>
            </a:schemeClr>
          </a:solidFill>
          <a:ln w="38100">
            <a:noFill/>
          </a:ln>
        </p:spPr>
        <p:txBody>
          <a:bodyPr wrap="square" lIns="684000" rIns="684000" rtlCol="0">
            <a:spAutoFit/>
          </a:bodyPr>
          <a:lstStyle/>
          <a:p>
            <a:pPr algn="dist"/>
            <a:r>
              <a:rPr kumimoji="1" lang="ja-JP" altLang="en-US" sz="1295" b="1" dirty="0">
                <a:solidFill>
                  <a:schemeClr val="bg1"/>
                </a:solidFill>
                <a:latin typeface="BIZ UDPゴシック" panose="020B0400000000000000" pitchFamily="50" charset="-128"/>
                <a:ea typeface="BIZ UDPゴシック" panose="020B0400000000000000" pitchFamily="50" charset="-128"/>
              </a:rPr>
              <a:t>社員情報管理画面イメージ</a:t>
            </a:r>
          </a:p>
        </p:txBody>
      </p:sp>
      <p:pic>
        <p:nvPicPr>
          <p:cNvPr id="19" name="図 18" descr="テーブル&#10;&#10;自動的に生成された説明">
            <a:extLst>
              <a:ext uri="{FF2B5EF4-FFF2-40B4-BE49-F238E27FC236}">
                <a16:creationId xmlns:a16="http://schemas.microsoft.com/office/drawing/2014/main" id="{C021218C-8992-4493-A903-13A644618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36" y="4128823"/>
            <a:ext cx="4696017" cy="3383894"/>
          </a:xfrm>
          <a:prstGeom prst="rect">
            <a:avLst/>
          </a:prstGeom>
        </p:spPr>
      </p:pic>
      <p:sp>
        <p:nvSpPr>
          <p:cNvPr id="17" name="テキスト ボックス 16">
            <a:extLst>
              <a:ext uri="{FF2B5EF4-FFF2-40B4-BE49-F238E27FC236}">
                <a16:creationId xmlns:a16="http://schemas.microsoft.com/office/drawing/2014/main" id="{E94991CF-C044-4689-9C8B-0803789D7A4E}"/>
              </a:ext>
            </a:extLst>
          </p:cNvPr>
          <p:cNvSpPr txBox="1"/>
          <p:nvPr/>
        </p:nvSpPr>
        <p:spPr>
          <a:xfrm>
            <a:off x="7886763" y="7131012"/>
            <a:ext cx="2268652" cy="237739"/>
          </a:xfrm>
          <a:prstGeom prst="rect">
            <a:avLst/>
          </a:prstGeom>
          <a:solidFill>
            <a:schemeClr val="accent2"/>
          </a:solidFill>
        </p:spPr>
        <p:txBody>
          <a:bodyPr wrap="square" tIns="72000" bIns="72000" rtlCol="0">
            <a:spAutoFit/>
          </a:bodyPr>
          <a:lstStyle/>
          <a:p>
            <a:pPr algn="dist"/>
            <a:r>
              <a:rPr kumimoji="1" lang="ja-JP" altLang="en-US" sz="600" b="1" dirty="0">
                <a:solidFill>
                  <a:schemeClr val="bg1"/>
                </a:solidFill>
                <a:latin typeface="BIZ UDPゴシック" panose="020B0400000000000000" pitchFamily="50" charset="-128"/>
                <a:ea typeface="BIZ UDPゴシック" panose="020B0400000000000000" pitchFamily="50" charset="-128"/>
              </a:rPr>
              <a:t>＊画面はイメージです。（実画面と異なる場合がございます。）</a:t>
            </a:r>
            <a:endParaRPr kumimoji="1" lang="en-US" altLang="ja-JP" sz="4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8480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descr="スクリーンショット が含まれている画像&#10;&#10;非常に高い精度で生成された説明">
            <a:extLst>
              <a:ext uri="{FF2B5EF4-FFF2-40B4-BE49-F238E27FC236}">
                <a16:creationId xmlns:a16="http://schemas.microsoft.com/office/drawing/2014/main" id="{4B5D7E4C-874A-4A1D-AEA5-B02FA8DBCE57}"/>
              </a:ext>
            </a:extLst>
          </p:cNvPr>
          <p:cNvPicPr>
            <a:picLocks noChangeAspect="1"/>
          </p:cNvPicPr>
          <p:nvPr/>
        </p:nvPicPr>
        <p:blipFill rotWithShape="1">
          <a:blip r:embed="rId3">
            <a:extLst>
              <a:ext uri="{28A0092B-C50C-407E-A947-70E740481C1C}">
                <a14:useLocalDpi xmlns:a14="http://schemas.microsoft.com/office/drawing/2010/main" val="0"/>
              </a:ext>
            </a:extLst>
          </a:blip>
          <a:srcRect b="6424"/>
          <a:stretch/>
        </p:blipFill>
        <p:spPr>
          <a:xfrm>
            <a:off x="875570" y="1731872"/>
            <a:ext cx="8954081" cy="5198876"/>
          </a:xfrm>
          <a:prstGeom prst="rect">
            <a:avLst/>
          </a:prstGeom>
        </p:spPr>
      </p:pic>
      <p:sp>
        <p:nvSpPr>
          <p:cNvPr id="35" name="AutoShape 3">
            <a:extLst>
              <a:ext uri="{FF2B5EF4-FFF2-40B4-BE49-F238E27FC236}">
                <a16:creationId xmlns:a16="http://schemas.microsoft.com/office/drawing/2014/main" id="{9FFF78BE-3FB9-4AC7-9BD4-D0394CFC63D1}"/>
              </a:ext>
            </a:extLst>
          </p:cNvPr>
          <p:cNvSpPr>
            <a:spLocks noChangeArrowheads="1"/>
          </p:cNvSpPr>
          <p:nvPr/>
        </p:nvSpPr>
        <p:spPr bwMode="auto">
          <a:xfrm>
            <a:off x="4464225" y="7247072"/>
            <a:ext cx="1763362" cy="267381"/>
          </a:xfrm>
          <a:prstGeom prst="roundRect">
            <a:avLst>
              <a:gd name="adj" fmla="val 0"/>
            </a:avLst>
          </a:prstGeom>
          <a:solidFill>
            <a:schemeClr val="bg1"/>
          </a:solidFill>
          <a:ln>
            <a:noFill/>
          </a:ln>
          <a:effectLst/>
        </p:spPr>
        <p:txBody>
          <a:bodyPr wrap="square" lIns="0" tIns="0" rIns="0" bIns="0" anchor="ctr" anchorCtr="0">
            <a:spAutoFit/>
          </a:bodyPr>
          <a:lstStyle/>
          <a:p>
            <a:pPr algn="ctr" defTabSz="986912">
              <a:lnSpc>
                <a:spcPct val="120000"/>
              </a:lnSpc>
              <a:spcBef>
                <a:spcPct val="0"/>
              </a:spcBef>
              <a:defRPr/>
            </a:pPr>
            <a:endParaRPr kumimoji="1" lang="en-US" altLang="ja-JP" sz="1511" dirty="0">
              <a:solidFill>
                <a:srgbClr val="4D4D4D"/>
              </a:solidFill>
              <a:latin typeface="メイリオ" pitchFamily="50" charset="-128"/>
              <a:ea typeface="メイリオ" pitchFamily="50" charset="-128"/>
              <a:cs typeface="メイリオ" pitchFamily="50" charset="-128"/>
            </a:endParaRPr>
          </a:p>
        </p:txBody>
      </p:sp>
      <p:sp>
        <p:nvSpPr>
          <p:cNvPr id="22" name="タイトル 1">
            <a:extLst>
              <a:ext uri="{FF2B5EF4-FFF2-40B4-BE49-F238E27FC236}">
                <a16:creationId xmlns:a16="http://schemas.microsoft.com/office/drawing/2014/main" id="{6F9A2A6E-C927-4669-A499-2536830A1CF5}"/>
              </a:ext>
            </a:extLst>
          </p:cNvPr>
          <p:cNvSpPr txBox="1">
            <a:spLocks/>
          </p:cNvSpPr>
          <p:nvPr/>
        </p:nvSpPr>
        <p:spPr>
          <a:xfrm>
            <a:off x="862300" y="296591"/>
            <a:ext cx="3338225" cy="433818"/>
          </a:xfrm>
          <a:prstGeom prst="rect">
            <a:avLst/>
          </a:prstGeom>
        </p:spPr>
        <p:txBody>
          <a:bodyPr vert="horz" lIns="0" tIns="0" rIns="0" bIns="0" rtlCol="0" anchor="ctr">
            <a:noAutofit/>
          </a:bodyPr>
          <a:lstStyle>
            <a:lvl1pPr algn="l" defTabSz="914400" rtl="0" eaLnBrk="1" latinLnBrk="0" hangingPunct="1">
              <a:spcBef>
                <a:spcPct val="0"/>
              </a:spcBef>
              <a:buNone/>
              <a:defRPr kumimoji="1" sz="2200" kern="1200">
                <a:solidFill>
                  <a:srgbClr val="4D4D4D"/>
                </a:solidFill>
                <a:latin typeface="メイリオ" pitchFamily="50" charset="-128"/>
                <a:ea typeface="メイリオ" pitchFamily="50" charset="-128"/>
                <a:cs typeface="メイリオ" pitchFamily="50" charset="-128"/>
              </a:defRPr>
            </a:lvl1pPr>
          </a:lstStyle>
          <a:p>
            <a:pPr algn="dist"/>
            <a:r>
              <a:rPr lang="ja-JP" altLang="en-US" sz="1800" b="1" dirty="0">
                <a:solidFill>
                  <a:schemeClr val="tx1"/>
                </a:solidFill>
                <a:latin typeface="BIZ UDPゴシック" panose="020B0400000000000000" pitchFamily="50" charset="-128"/>
                <a:ea typeface="BIZ UDPゴシック" panose="020B0400000000000000" pitchFamily="50" charset="-128"/>
              </a:rPr>
              <a:t>２．</a:t>
            </a:r>
            <a:r>
              <a:rPr lang="zh-TW" altLang="en-US" sz="1800" b="1" dirty="0">
                <a:solidFill>
                  <a:schemeClr val="tx1"/>
                </a:solidFill>
                <a:latin typeface="BIZ UDPゴシック" panose="020B0400000000000000" pitchFamily="50" charset="-128"/>
                <a:ea typeface="BIZ UDPゴシック" panose="020B0400000000000000" pitchFamily="50" charset="-128"/>
              </a:rPr>
              <a:t>個人進捗状況表示画面</a:t>
            </a:r>
            <a:r>
              <a:rPr lang="ja-JP" altLang="en-US" sz="1800" b="1" dirty="0">
                <a:solidFill>
                  <a:schemeClr val="tx1"/>
                </a:solidFill>
                <a:latin typeface="BIZ UDPゴシック" panose="020B0400000000000000" pitchFamily="50" charset="-128"/>
                <a:ea typeface="BIZ UDPゴシック" panose="020B0400000000000000" pitchFamily="50" charset="-128"/>
              </a:rPr>
              <a:t>➊</a:t>
            </a:r>
          </a:p>
        </p:txBody>
      </p:sp>
      <p:sp>
        <p:nvSpPr>
          <p:cNvPr id="18" name="テキスト ボックス 17">
            <a:extLst>
              <a:ext uri="{FF2B5EF4-FFF2-40B4-BE49-F238E27FC236}">
                <a16:creationId xmlns:a16="http://schemas.microsoft.com/office/drawing/2014/main" id="{81472D59-1E77-4649-850F-657AAD149929}"/>
              </a:ext>
            </a:extLst>
          </p:cNvPr>
          <p:cNvSpPr txBox="1"/>
          <p:nvPr/>
        </p:nvSpPr>
        <p:spPr>
          <a:xfrm>
            <a:off x="2478010" y="1854775"/>
            <a:ext cx="1176243" cy="261610"/>
          </a:xfrm>
          <a:prstGeom prst="rect">
            <a:avLst/>
          </a:prstGeom>
          <a:solidFill>
            <a:schemeClr val="tx2">
              <a:lumMod val="75000"/>
            </a:schemeClr>
          </a:solidFill>
          <a:ln>
            <a:noFill/>
            <a:beve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社員情報表示</a:t>
            </a:r>
          </a:p>
        </p:txBody>
      </p:sp>
      <p:sp>
        <p:nvSpPr>
          <p:cNvPr id="19" name="テキスト ボックス 18">
            <a:extLst>
              <a:ext uri="{FF2B5EF4-FFF2-40B4-BE49-F238E27FC236}">
                <a16:creationId xmlns:a16="http://schemas.microsoft.com/office/drawing/2014/main" id="{6BF8B660-DE98-4FF4-82A0-E7AD7716D8DB}"/>
              </a:ext>
            </a:extLst>
          </p:cNvPr>
          <p:cNvSpPr txBox="1"/>
          <p:nvPr/>
        </p:nvSpPr>
        <p:spPr>
          <a:xfrm>
            <a:off x="3337801" y="3329287"/>
            <a:ext cx="3690115" cy="430887"/>
          </a:xfrm>
          <a:prstGeom prst="rect">
            <a:avLst/>
          </a:prstGeom>
          <a:solidFill>
            <a:schemeClr val="tx2">
              <a:lumMod val="75000"/>
            </a:schemeClr>
          </a:solidFill>
          <a:ln>
            <a:noFill/>
            <a:beve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社員やご家族へ連絡事項を簡単に伝えることができます。</a:t>
            </a:r>
            <a:endParaRPr kumimoji="1" lang="en-US" altLang="ja-JP"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endParaRPr>
          </a:p>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既読・未読チェック機能を設け、有効的に活用できます。</a:t>
            </a:r>
          </a:p>
        </p:txBody>
      </p:sp>
      <p:sp>
        <p:nvSpPr>
          <p:cNvPr id="20" name="テキスト ボックス 19">
            <a:extLst>
              <a:ext uri="{FF2B5EF4-FFF2-40B4-BE49-F238E27FC236}">
                <a16:creationId xmlns:a16="http://schemas.microsoft.com/office/drawing/2014/main" id="{9159BB30-7095-418A-8078-A4C7D5E336DE}"/>
              </a:ext>
            </a:extLst>
          </p:cNvPr>
          <p:cNvSpPr txBox="1"/>
          <p:nvPr/>
        </p:nvSpPr>
        <p:spPr>
          <a:xfrm>
            <a:off x="3188403" y="4492570"/>
            <a:ext cx="1994456" cy="253916"/>
          </a:xfrm>
          <a:prstGeom prst="rect">
            <a:avLst/>
          </a:prstGeom>
          <a:solidFill>
            <a:schemeClr val="tx2">
              <a:lumMod val="75000"/>
            </a:schemeClr>
          </a:solidFill>
          <a:ln>
            <a:noFill/>
            <a:bevel/>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ご家族も同時に管理できます。</a:t>
            </a:r>
          </a:p>
        </p:txBody>
      </p:sp>
      <p:sp>
        <p:nvSpPr>
          <p:cNvPr id="21" name="テキスト ボックス 20">
            <a:extLst>
              <a:ext uri="{FF2B5EF4-FFF2-40B4-BE49-F238E27FC236}">
                <a16:creationId xmlns:a16="http://schemas.microsoft.com/office/drawing/2014/main" id="{07E6E7EC-A5B2-48E5-A7C7-06E36586ECEB}"/>
              </a:ext>
            </a:extLst>
          </p:cNvPr>
          <p:cNvSpPr txBox="1"/>
          <p:nvPr/>
        </p:nvSpPr>
        <p:spPr>
          <a:xfrm>
            <a:off x="7634407" y="4428063"/>
            <a:ext cx="1410963" cy="261610"/>
          </a:xfrm>
          <a:prstGeom prst="rect">
            <a:avLst/>
          </a:prstGeom>
          <a:solidFill>
            <a:schemeClr val="tx2">
              <a:lumMod val="75000"/>
            </a:schemeClr>
          </a:solidFill>
          <a:ln>
            <a:noFill/>
            <a:bevel/>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カレンダー表示切替</a:t>
            </a:r>
          </a:p>
        </p:txBody>
      </p:sp>
      <p:sp>
        <p:nvSpPr>
          <p:cNvPr id="17" name="テキスト ボックス 16">
            <a:extLst>
              <a:ext uri="{FF2B5EF4-FFF2-40B4-BE49-F238E27FC236}">
                <a16:creationId xmlns:a16="http://schemas.microsoft.com/office/drawing/2014/main" id="{082128AE-EC9D-45A6-B000-91E7370555F1}"/>
              </a:ext>
            </a:extLst>
          </p:cNvPr>
          <p:cNvSpPr txBox="1"/>
          <p:nvPr/>
        </p:nvSpPr>
        <p:spPr>
          <a:xfrm>
            <a:off x="6671230" y="2282646"/>
            <a:ext cx="2852063" cy="253916"/>
          </a:xfrm>
          <a:prstGeom prst="rect">
            <a:avLst/>
          </a:prstGeom>
          <a:solidFill>
            <a:schemeClr val="tx2">
              <a:lumMod val="75000"/>
            </a:schemeClr>
          </a:solidFill>
          <a:ln>
            <a:noFill/>
            <a:bevel/>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進捗状況表示画面は</a:t>
            </a:r>
            <a:r>
              <a:rPr kumimoji="1" lang="en-US" altLang="ja-JP"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PDF</a:t>
            </a: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にて出力可能です。</a:t>
            </a:r>
          </a:p>
        </p:txBody>
      </p:sp>
      <p:pic>
        <p:nvPicPr>
          <p:cNvPr id="2" name="図 1" descr="図形 が含まれている画像&#10;&#10;自動的に生成された説明">
            <a:extLst>
              <a:ext uri="{FF2B5EF4-FFF2-40B4-BE49-F238E27FC236}">
                <a16:creationId xmlns:a16="http://schemas.microsoft.com/office/drawing/2014/main" id="{AE3663C7-88B4-4388-A944-047B74476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2278" y="145648"/>
            <a:ext cx="2490840" cy="568526"/>
          </a:xfrm>
          <a:prstGeom prst="rect">
            <a:avLst/>
          </a:prstGeom>
        </p:spPr>
      </p:pic>
      <p:sp>
        <p:nvSpPr>
          <p:cNvPr id="3" name="スライド番号プレースホルダー 5">
            <a:extLst>
              <a:ext uri="{FF2B5EF4-FFF2-40B4-BE49-F238E27FC236}">
                <a16:creationId xmlns:a16="http://schemas.microsoft.com/office/drawing/2014/main" id="{307A51EE-4971-4BEC-8015-7E18FB2AD7B7}"/>
              </a:ext>
            </a:extLst>
          </p:cNvPr>
          <p:cNvSpPr txBox="1">
            <a:spLocks/>
          </p:cNvSpPr>
          <p:nvPr/>
        </p:nvSpPr>
        <p:spPr>
          <a:xfrm>
            <a:off x="8097262" y="7194039"/>
            <a:ext cx="2494756" cy="2775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B3508C7-2FE0-4945-9CBD-863E05F850D2}" type="slidenum">
              <a:rPr lang="ja-JP" altLang="en-US" sz="1079"/>
              <a:pPr algn="r"/>
              <a:t>8</a:t>
            </a:fld>
            <a:endParaRPr lang="ja-JP" altLang="en-US" sz="1079" dirty="0"/>
          </a:p>
        </p:txBody>
      </p:sp>
      <p:sp>
        <p:nvSpPr>
          <p:cNvPr id="23" name="正方形/長方形 22">
            <a:extLst>
              <a:ext uri="{FF2B5EF4-FFF2-40B4-BE49-F238E27FC236}">
                <a16:creationId xmlns:a16="http://schemas.microsoft.com/office/drawing/2014/main" id="{945EFF86-1997-4538-B4ED-AC01A5827700}"/>
              </a:ext>
            </a:extLst>
          </p:cNvPr>
          <p:cNvSpPr/>
          <p:nvPr/>
        </p:nvSpPr>
        <p:spPr bwMode="auto">
          <a:xfrm>
            <a:off x="652022" y="1595453"/>
            <a:ext cx="9401175" cy="5580000"/>
          </a:xfrm>
          <a:prstGeom prst="rect">
            <a:avLst/>
          </a:prstGeom>
          <a:noFill/>
          <a:ln w="12700">
            <a:solidFill>
              <a:schemeClr val="tx1">
                <a:lumMod val="65000"/>
                <a:lumOff val="35000"/>
                <a:alpha val="7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4" name="四角形: 角を丸くする 3">
            <a:extLst>
              <a:ext uri="{FF2B5EF4-FFF2-40B4-BE49-F238E27FC236}">
                <a16:creationId xmlns:a16="http://schemas.microsoft.com/office/drawing/2014/main" id="{5DE39C24-0778-43CB-A8FA-0C644A69A359}"/>
              </a:ext>
            </a:extLst>
          </p:cNvPr>
          <p:cNvSpPr/>
          <p:nvPr/>
        </p:nvSpPr>
        <p:spPr bwMode="auto">
          <a:xfrm>
            <a:off x="862162" y="1793085"/>
            <a:ext cx="3231697" cy="1283609"/>
          </a:xfrm>
          <a:prstGeom prst="roundRect">
            <a:avLst/>
          </a:prstGeom>
          <a:noFill/>
          <a:ln w="28575">
            <a:solidFill>
              <a:schemeClr val="tx2">
                <a:lumMod val="50000"/>
                <a:alpha val="70000"/>
              </a:schemeClr>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6" name="四角形: 角を丸くする 25">
            <a:extLst>
              <a:ext uri="{FF2B5EF4-FFF2-40B4-BE49-F238E27FC236}">
                <a16:creationId xmlns:a16="http://schemas.microsoft.com/office/drawing/2014/main" id="{2186661A-C1E3-49DF-A44D-4BF2BDEFE627}"/>
              </a:ext>
            </a:extLst>
          </p:cNvPr>
          <p:cNvSpPr/>
          <p:nvPr/>
        </p:nvSpPr>
        <p:spPr bwMode="auto">
          <a:xfrm>
            <a:off x="902153" y="3240455"/>
            <a:ext cx="8874097" cy="1046600"/>
          </a:xfrm>
          <a:prstGeom prst="roundRect">
            <a:avLst/>
          </a:prstGeom>
          <a:noFill/>
          <a:ln w="28575">
            <a:solidFill>
              <a:schemeClr val="tx2">
                <a:lumMod val="50000"/>
                <a:alpha val="70000"/>
              </a:schemeClr>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7" name="四角形: 角を丸くする 26">
            <a:extLst>
              <a:ext uri="{FF2B5EF4-FFF2-40B4-BE49-F238E27FC236}">
                <a16:creationId xmlns:a16="http://schemas.microsoft.com/office/drawing/2014/main" id="{CDB348F8-7ACE-4B8A-A896-E0D924AFC792}"/>
              </a:ext>
            </a:extLst>
          </p:cNvPr>
          <p:cNvSpPr/>
          <p:nvPr/>
        </p:nvSpPr>
        <p:spPr bwMode="auto">
          <a:xfrm>
            <a:off x="935626" y="4427305"/>
            <a:ext cx="2121780" cy="341718"/>
          </a:xfrm>
          <a:prstGeom prst="roundRect">
            <a:avLst/>
          </a:prstGeom>
          <a:noFill/>
          <a:ln w="28575">
            <a:solidFill>
              <a:schemeClr val="tx2">
                <a:lumMod val="50000"/>
                <a:alpha val="70000"/>
              </a:schemeClr>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8" name="四角形: 角を丸くする 27">
            <a:extLst>
              <a:ext uri="{FF2B5EF4-FFF2-40B4-BE49-F238E27FC236}">
                <a16:creationId xmlns:a16="http://schemas.microsoft.com/office/drawing/2014/main" id="{3D5B6ACD-1008-4E6D-8CF5-D0B92FC73C65}"/>
              </a:ext>
            </a:extLst>
          </p:cNvPr>
          <p:cNvSpPr/>
          <p:nvPr/>
        </p:nvSpPr>
        <p:spPr bwMode="auto">
          <a:xfrm>
            <a:off x="6564118" y="4421094"/>
            <a:ext cx="939292" cy="354140"/>
          </a:xfrm>
          <a:prstGeom prst="roundRect">
            <a:avLst/>
          </a:prstGeom>
          <a:noFill/>
          <a:ln w="28575">
            <a:solidFill>
              <a:schemeClr val="tx2">
                <a:lumMod val="50000"/>
                <a:alpha val="70000"/>
              </a:schemeClr>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9" name="四角形: 角を丸くする 28">
            <a:extLst>
              <a:ext uri="{FF2B5EF4-FFF2-40B4-BE49-F238E27FC236}">
                <a16:creationId xmlns:a16="http://schemas.microsoft.com/office/drawing/2014/main" id="{65E72C04-8010-4F55-98E0-680E006B89EA}"/>
              </a:ext>
            </a:extLst>
          </p:cNvPr>
          <p:cNvSpPr/>
          <p:nvPr/>
        </p:nvSpPr>
        <p:spPr bwMode="auto">
          <a:xfrm>
            <a:off x="7649517" y="4752570"/>
            <a:ext cx="939292" cy="2232000"/>
          </a:xfrm>
          <a:prstGeom prst="roundRect">
            <a:avLst/>
          </a:prstGeom>
          <a:noFill/>
          <a:ln w="28575">
            <a:solidFill>
              <a:schemeClr val="tx2">
                <a:lumMod val="50000"/>
                <a:alpha val="70000"/>
              </a:schemeClr>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ctr">
            <a:sp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5" name="テキスト ボックス 24">
            <a:extLst>
              <a:ext uri="{FF2B5EF4-FFF2-40B4-BE49-F238E27FC236}">
                <a16:creationId xmlns:a16="http://schemas.microsoft.com/office/drawing/2014/main" id="{6C72CB1C-EFD4-46C0-8912-BC02FAD247EE}"/>
              </a:ext>
            </a:extLst>
          </p:cNvPr>
          <p:cNvSpPr txBox="1"/>
          <p:nvPr/>
        </p:nvSpPr>
        <p:spPr>
          <a:xfrm>
            <a:off x="8354998" y="5197125"/>
            <a:ext cx="1268296" cy="261610"/>
          </a:xfrm>
          <a:prstGeom prst="rect">
            <a:avLst/>
          </a:prstGeom>
          <a:solidFill>
            <a:schemeClr val="tx2">
              <a:lumMod val="75000"/>
            </a:schemeClr>
          </a:solidFill>
          <a:ln>
            <a:noFill/>
            <a:bevel/>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cs typeface="源真ゴシックP Normal" panose="020B0202020203020207" pitchFamily="50" charset="-128"/>
              </a:rPr>
              <a:t>各カテゴリー表示</a:t>
            </a:r>
          </a:p>
        </p:txBody>
      </p:sp>
      <p:sp>
        <p:nvSpPr>
          <p:cNvPr id="30" name="角丸四角形 73">
            <a:extLst>
              <a:ext uri="{FF2B5EF4-FFF2-40B4-BE49-F238E27FC236}">
                <a16:creationId xmlns:a16="http://schemas.microsoft.com/office/drawing/2014/main" id="{B3780DC7-E85B-4CEA-B86A-D3E2ADF803E3}"/>
              </a:ext>
            </a:extLst>
          </p:cNvPr>
          <p:cNvSpPr/>
          <p:nvPr/>
        </p:nvSpPr>
        <p:spPr>
          <a:xfrm>
            <a:off x="738134" y="1023353"/>
            <a:ext cx="9170050" cy="474317"/>
          </a:xfrm>
          <a:prstGeom prst="roundRect">
            <a:avLst>
              <a:gd name="adj" fmla="val 45983"/>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0" rIns="360000" bIns="70498" rtlCol="0" anchor="ctr"/>
          <a:lstStyle/>
          <a:p>
            <a:pPr algn="dist" eaLnBrk="0" fontAlgn="base" hangingPunct="0">
              <a:spcBef>
                <a:spcPct val="50000"/>
              </a:spcBef>
              <a:spcAft>
                <a:spcPct val="0"/>
              </a:spcAft>
              <a:defRPr/>
            </a:pPr>
            <a:r>
              <a:rPr lang="ja-JP" altLang="en-US" sz="1664" b="1" dirty="0">
                <a:solidFill>
                  <a:prstClr val="white"/>
                </a:solidFill>
                <a:latin typeface="BIZ UDPゴシック" panose="020B0400000000000000" pitchFamily="50" charset="-128"/>
                <a:ea typeface="BIZ UDPゴシック" panose="020B0400000000000000" pitchFamily="50" charset="-128"/>
                <a:cs typeface="Meiryo UI" panose="020B0604030504040204" pitchFamily="50" charset="-128"/>
              </a:rPr>
              <a:t>進捗状況の確認はもちろん、連絡がとりづらい場合でもオンラインで情報共有できる。</a:t>
            </a:r>
          </a:p>
        </p:txBody>
      </p:sp>
    </p:spTree>
    <p:extLst>
      <p:ext uri="{BB962C8B-B14F-4D97-AF65-F5344CB8AC3E}">
        <p14:creationId xmlns:p14="http://schemas.microsoft.com/office/powerpoint/2010/main" val="2865801181"/>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76200">
          <a:solidFill>
            <a:schemeClr val="accent1">
              <a:alpha val="7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lIns="0" tIns="0" rIns="0" bIns="0" rtlCol="0" anchor="ctr">
        <a:spAutoFit/>
      </a:bodyPr>
      <a:lstStyle>
        <a:defPPr algn="just">
          <a:lnSpc>
            <a:spcPct val="140000"/>
          </a:lnSpc>
          <a:spcBef>
            <a:spcPct val="0"/>
          </a:spcBef>
          <a:spcAft>
            <a:spcPts val="600"/>
          </a:spcAft>
          <a:defRPr kumimoji="1" sz="1600" dirty="0">
            <a:solidFill>
              <a:srgbClr val="4D4D4D"/>
            </a:solidFill>
            <a:latin typeface="メイリオ" pitchFamily="50" charset="-128"/>
            <a:ea typeface="メイリオ" pitchFamily="50" charset="-128"/>
            <a:cs typeface="メイリオ" pitchFamily="50" charset="-128"/>
          </a:defRPr>
        </a:defPPr>
      </a:lstStyle>
    </a:spDef>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lIns="0" tIns="0" rIns="0" bIns="0">
        <a:spAutoFit/>
      </a:bodyPr>
      <a:lstStyle>
        <a:defPPr algn="just">
          <a:lnSpc>
            <a:spcPct val="140000"/>
          </a:lnSpc>
          <a:spcBef>
            <a:spcPct val="0"/>
          </a:spcBef>
          <a:spcAft>
            <a:spcPts val="600"/>
          </a:spcAft>
          <a:defRPr sz="1600" dirty="0">
            <a:solidFill>
              <a:srgbClr val="4D4D4D"/>
            </a:solidFill>
            <a:latin typeface="メイリオ" pitchFamily="50" charset="-128"/>
            <a:ea typeface="メイリオ" pitchFamily="50" charset="-128"/>
            <a:cs typeface="メイリオ" pitchFamily="50" charset="-128"/>
          </a:defRPr>
        </a:defPPr>
      </a:lstStyle>
    </a:spDef>
  </a:objectDefaults>
  <a:extraClrSchemeLst/>
</a:theme>
</file>

<file path=ppt/theme/theme3.xml><?xml version="1.0" encoding="utf-8"?>
<a:theme xmlns:a="http://schemas.openxmlformats.org/drawingml/2006/main" name="PowerPoint Design">
  <a:themeElements>
    <a:clrScheme name="PowerPoint Design">
      <a:dk1>
        <a:srgbClr val="4D4D4D"/>
      </a:dk1>
      <a:lt1>
        <a:srgbClr val="FFFFFF"/>
      </a:lt1>
      <a:dk2>
        <a:srgbClr val="0071BC"/>
      </a:dk2>
      <a:lt2>
        <a:srgbClr val="EAEAEA"/>
      </a:lt2>
      <a:accent1>
        <a:srgbClr val="E2F1FA"/>
      </a:accent1>
      <a:accent2>
        <a:srgbClr val="FF5050"/>
      </a:accent2>
      <a:accent3>
        <a:srgbClr val="FFE5E5"/>
      </a:accent3>
      <a:accent4>
        <a:srgbClr val="E4007F"/>
      </a:accent4>
      <a:accent5>
        <a:srgbClr val="FFFF00"/>
      </a:accent5>
      <a:accent6>
        <a:srgbClr val="000000"/>
      </a:accent6>
      <a:hlink>
        <a:srgbClr val="00A0E9"/>
      </a:hlink>
      <a:folHlink>
        <a:srgbClr val="0071BC"/>
      </a:folHlink>
    </a:clrScheme>
    <a:fontScheme name="メイリオ">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a:solidFill>
            <a:schemeClr val="tx1"/>
          </a:solidFill>
        </a:ln>
        <a:effectLst/>
      </a:spPr>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lgn="just">
          <a:lnSpc>
            <a:spcPct val="140000"/>
          </a:lnSpc>
          <a:spcBef>
            <a:spcPct val="0"/>
          </a:spcBef>
          <a:spcAft>
            <a:spcPts val="600"/>
          </a:spcAft>
          <a:defRPr kumimoji="1" sz="1600" dirty="0">
            <a:solidFill>
              <a:srgbClr val="4D4D4D"/>
            </a:solidFill>
            <a:latin typeface="メイリオ" pitchFamily="50" charset="-128"/>
            <a:ea typeface="メイリオ" pitchFamily="50" charset="-128"/>
            <a:cs typeface="メイリオ" pitchFamily="50"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21578</TotalTime>
  <Words>2610</Words>
  <Application>Microsoft Office PowerPoint</Application>
  <PresentationFormat>ユーザー設定</PresentationFormat>
  <Paragraphs>372</Paragraphs>
  <Slides>12</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4</vt:i4>
      </vt:variant>
      <vt:variant>
        <vt:lpstr>スライド タイトル</vt:lpstr>
      </vt:variant>
      <vt:variant>
        <vt:i4>12</vt:i4>
      </vt:variant>
    </vt:vector>
  </HeadingPairs>
  <TitlesOfParts>
    <vt:vector size="23" baseType="lpstr">
      <vt:lpstr>BIZ UDPゴシック</vt:lpstr>
      <vt:lpstr>メイリオ</vt:lpstr>
      <vt:lpstr>游ゴシック</vt:lpstr>
      <vt:lpstr>Arial</vt:lpstr>
      <vt:lpstr>Calibri</vt:lpstr>
      <vt:lpstr>Calibri Light</vt:lpstr>
      <vt:lpstr>Wingdings</vt:lpstr>
      <vt:lpstr>1_Office ​​テーマ</vt:lpstr>
      <vt:lpstr>2_Office ​​テーマ</vt:lpstr>
      <vt:lpstr>PowerPoint Design</vt:lpstr>
      <vt:lpstr>Office テーマ</vt:lpstr>
      <vt:lpstr>PowerPoint プレゼンテーション</vt:lpstr>
      <vt:lpstr>１．当社およびシステム制作会社のご紹介</vt:lpstr>
      <vt:lpstr>PowerPoint プレゼンテーション</vt:lpstr>
      <vt:lpstr>PowerPoint プレゼンテーション</vt:lpstr>
      <vt:lpstr>PowerPoint プレゼンテーション</vt:lpstr>
      <vt:lpstr>５．管理システムの運用事例</vt:lpstr>
      <vt:lpstr>PowerPoint プレゼンテーション</vt:lpstr>
      <vt:lpstr>１．社員情報・進捗管理運用フロー</vt:lpstr>
      <vt:lpstr>PowerPoint プレゼンテーション</vt:lpstr>
      <vt:lpstr>PowerPoint プレゼンテーション</vt:lpstr>
      <vt:lpstr>４．社員個別タスク管理基本フォーマット（参考）</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Yousuke Nakamura</dc:creator>
  <cp:lastModifiedBy>Nakamura Yousuke</cp:lastModifiedBy>
  <cp:revision>824</cp:revision>
  <cp:lastPrinted>2022-02-09T01:42:00Z</cp:lastPrinted>
  <dcterms:created xsi:type="dcterms:W3CDTF">2018-02-25T01:32:00Z</dcterms:created>
  <dcterms:modified xsi:type="dcterms:W3CDTF">2022-04-15T03:12:36Z</dcterms:modified>
</cp:coreProperties>
</file>