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 id="2147483686" r:id="rId2"/>
    <p:sldMasterId id="2147483688" r:id="rId3"/>
  </p:sldMasterIdLst>
  <p:notesMasterIdLst>
    <p:notesMasterId r:id="rId16"/>
  </p:notesMasterIdLst>
  <p:sldIdLst>
    <p:sldId id="570" r:id="rId4"/>
    <p:sldId id="568" r:id="rId5"/>
    <p:sldId id="573" r:id="rId6"/>
    <p:sldId id="557" r:id="rId7"/>
    <p:sldId id="562" r:id="rId8"/>
    <p:sldId id="561" r:id="rId9"/>
    <p:sldId id="558" r:id="rId10"/>
    <p:sldId id="563" r:id="rId11"/>
    <p:sldId id="565" r:id="rId12"/>
    <p:sldId id="355" r:id="rId13"/>
    <p:sldId id="574" r:id="rId14"/>
    <p:sldId id="567" r:id="rId15"/>
  </p:sldIdLst>
  <p:sldSz cx="10691813" cy="7559675"/>
  <p:notesSz cx="7099300" cy="10234613"/>
  <p:defaultTextStyle>
    <a:defPPr>
      <a:defRPr lang="en-US"/>
    </a:defPPr>
    <a:lvl1pPr marL="0" algn="l" defTabSz="497739" rtl="0" eaLnBrk="1" latinLnBrk="0" hangingPunct="1">
      <a:defRPr sz="1960" kern="1200">
        <a:solidFill>
          <a:schemeClr val="tx1"/>
        </a:solidFill>
        <a:latin typeface="+mn-lt"/>
        <a:ea typeface="+mn-ea"/>
        <a:cs typeface="+mn-cs"/>
      </a:defRPr>
    </a:lvl1pPr>
    <a:lvl2pPr marL="497739" algn="l" defTabSz="497739" rtl="0" eaLnBrk="1" latinLnBrk="0" hangingPunct="1">
      <a:defRPr sz="1960" kern="1200">
        <a:solidFill>
          <a:schemeClr val="tx1"/>
        </a:solidFill>
        <a:latin typeface="+mn-lt"/>
        <a:ea typeface="+mn-ea"/>
        <a:cs typeface="+mn-cs"/>
      </a:defRPr>
    </a:lvl2pPr>
    <a:lvl3pPr marL="995478" algn="l" defTabSz="497739" rtl="0" eaLnBrk="1" latinLnBrk="0" hangingPunct="1">
      <a:defRPr sz="1960" kern="1200">
        <a:solidFill>
          <a:schemeClr val="tx1"/>
        </a:solidFill>
        <a:latin typeface="+mn-lt"/>
        <a:ea typeface="+mn-ea"/>
        <a:cs typeface="+mn-cs"/>
      </a:defRPr>
    </a:lvl3pPr>
    <a:lvl4pPr marL="1493217" algn="l" defTabSz="497739" rtl="0" eaLnBrk="1" latinLnBrk="0" hangingPunct="1">
      <a:defRPr sz="1960" kern="1200">
        <a:solidFill>
          <a:schemeClr val="tx1"/>
        </a:solidFill>
        <a:latin typeface="+mn-lt"/>
        <a:ea typeface="+mn-ea"/>
        <a:cs typeface="+mn-cs"/>
      </a:defRPr>
    </a:lvl4pPr>
    <a:lvl5pPr marL="1990957" algn="l" defTabSz="497739" rtl="0" eaLnBrk="1" latinLnBrk="0" hangingPunct="1">
      <a:defRPr sz="1960" kern="1200">
        <a:solidFill>
          <a:schemeClr val="tx1"/>
        </a:solidFill>
        <a:latin typeface="+mn-lt"/>
        <a:ea typeface="+mn-ea"/>
        <a:cs typeface="+mn-cs"/>
      </a:defRPr>
    </a:lvl5pPr>
    <a:lvl6pPr marL="2488695" algn="l" defTabSz="497739" rtl="0" eaLnBrk="1" latinLnBrk="0" hangingPunct="1">
      <a:defRPr sz="1960" kern="1200">
        <a:solidFill>
          <a:schemeClr val="tx1"/>
        </a:solidFill>
        <a:latin typeface="+mn-lt"/>
        <a:ea typeface="+mn-ea"/>
        <a:cs typeface="+mn-cs"/>
      </a:defRPr>
    </a:lvl6pPr>
    <a:lvl7pPr marL="2986435" algn="l" defTabSz="497739" rtl="0" eaLnBrk="1" latinLnBrk="0" hangingPunct="1">
      <a:defRPr sz="1960" kern="1200">
        <a:solidFill>
          <a:schemeClr val="tx1"/>
        </a:solidFill>
        <a:latin typeface="+mn-lt"/>
        <a:ea typeface="+mn-ea"/>
        <a:cs typeface="+mn-cs"/>
      </a:defRPr>
    </a:lvl7pPr>
    <a:lvl8pPr marL="3484174" algn="l" defTabSz="497739" rtl="0" eaLnBrk="1" latinLnBrk="0" hangingPunct="1">
      <a:defRPr sz="1960" kern="1200">
        <a:solidFill>
          <a:schemeClr val="tx1"/>
        </a:solidFill>
        <a:latin typeface="+mn-lt"/>
        <a:ea typeface="+mn-ea"/>
        <a:cs typeface="+mn-cs"/>
      </a:defRPr>
    </a:lvl8pPr>
    <a:lvl9pPr marL="3981914" algn="l" defTabSz="497739"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DB8"/>
    <a:srgbClr val="0071BC"/>
    <a:srgbClr val="ED3C33"/>
    <a:srgbClr val="D9D9D9"/>
    <a:srgbClr val="FD3303"/>
    <a:srgbClr val="CC0000"/>
    <a:srgbClr val="FF3300"/>
    <a:srgbClr val="0099FF"/>
    <a:srgbClr val="0054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78" autoAdjust="0"/>
  </p:normalViewPr>
  <p:slideViewPr>
    <p:cSldViewPr snapToGrid="0">
      <p:cViewPr varScale="1">
        <p:scale>
          <a:sx n="97" d="100"/>
          <a:sy n="97" d="100"/>
        </p:scale>
        <p:origin x="14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amura Yousuke" userId="ecdc39e13982d454" providerId="LiveId" clId="{7FCD9B56-7500-4C4A-9746-B248614EDA95}"/>
    <pc:docChg chg="delSld delMainMaster">
      <pc:chgData name="Nakamura Yousuke" userId="ecdc39e13982d454" providerId="LiveId" clId="{7FCD9B56-7500-4C4A-9746-B248614EDA95}" dt="2022-04-15T03:11:54.523" v="0" actId="47"/>
      <pc:docMkLst>
        <pc:docMk/>
      </pc:docMkLst>
      <pc:sldChg chg="del">
        <pc:chgData name="Nakamura Yousuke" userId="ecdc39e13982d454" providerId="LiveId" clId="{7FCD9B56-7500-4C4A-9746-B248614EDA95}" dt="2022-04-15T03:11:54.523" v="0" actId="47"/>
        <pc:sldMkLst>
          <pc:docMk/>
          <pc:sldMk cId="748293816" sldId="256"/>
        </pc:sldMkLst>
      </pc:sldChg>
      <pc:sldChg chg="del">
        <pc:chgData name="Nakamura Yousuke" userId="ecdc39e13982d454" providerId="LiveId" clId="{7FCD9B56-7500-4C4A-9746-B248614EDA95}" dt="2022-04-15T03:11:54.523" v="0" actId="47"/>
        <pc:sldMkLst>
          <pc:docMk/>
          <pc:sldMk cId="839297500" sldId="286"/>
        </pc:sldMkLst>
      </pc:sldChg>
      <pc:sldChg chg="del">
        <pc:chgData name="Nakamura Yousuke" userId="ecdc39e13982d454" providerId="LiveId" clId="{7FCD9B56-7500-4C4A-9746-B248614EDA95}" dt="2022-04-15T03:11:54.523" v="0" actId="47"/>
        <pc:sldMkLst>
          <pc:docMk/>
          <pc:sldMk cId="295509432" sldId="320"/>
        </pc:sldMkLst>
      </pc:sldChg>
      <pc:sldChg chg="del">
        <pc:chgData name="Nakamura Yousuke" userId="ecdc39e13982d454" providerId="LiveId" clId="{7FCD9B56-7500-4C4A-9746-B248614EDA95}" dt="2022-04-15T03:11:54.523" v="0" actId="47"/>
        <pc:sldMkLst>
          <pc:docMk/>
          <pc:sldMk cId="2865801181" sldId="328"/>
        </pc:sldMkLst>
      </pc:sldChg>
      <pc:sldChg chg="del">
        <pc:chgData name="Nakamura Yousuke" userId="ecdc39e13982d454" providerId="LiveId" clId="{7FCD9B56-7500-4C4A-9746-B248614EDA95}" dt="2022-04-15T03:11:54.523" v="0" actId="47"/>
        <pc:sldMkLst>
          <pc:docMk/>
          <pc:sldMk cId="2496867683" sldId="330"/>
        </pc:sldMkLst>
      </pc:sldChg>
      <pc:sldChg chg="del">
        <pc:chgData name="Nakamura Yousuke" userId="ecdc39e13982d454" providerId="LiveId" clId="{7FCD9B56-7500-4C4A-9746-B248614EDA95}" dt="2022-04-15T03:11:54.523" v="0" actId="47"/>
        <pc:sldMkLst>
          <pc:docMk/>
          <pc:sldMk cId="1498013902" sldId="552"/>
        </pc:sldMkLst>
      </pc:sldChg>
      <pc:sldChg chg="del">
        <pc:chgData name="Nakamura Yousuke" userId="ecdc39e13982d454" providerId="LiveId" clId="{7FCD9B56-7500-4C4A-9746-B248614EDA95}" dt="2022-04-15T03:11:54.523" v="0" actId="47"/>
        <pc:sldMkLst>
          <pc:docMk/>
          <pc:sldMk cId="834692282" sldId="555"/>
        </pc:sldMkLst>
      </pc:sldChg>
      <pc:sldChg chg="del">
        <pc:chgData name="Nakamura Yousuke" userId="ecdc39e13982d454" providerId="LiveId" clId="{7FCD9B56-7500-4C4A-9746-B248614EDA95}" dt="2022-04-15T03:11:54.523" v="0" actId="47"/>
        <pc:sldMkLst>
          <pc:docMk/>
          <pc:sldMk cId="127920661" sldId="556"/>
        </pc:sldMkLst>
      </pc:sldChg>
      <pc:sldChg chg="del">
        <pc:chgData name="Nakamura Yousuke" userId="ecdc39e13982d454" providerId="LiveId" clId="{7FCD9B56-7500-4C4A-9746-B248614EDA95}" dt="2022-04-15T03:11:54.523" v="0" actId="47"/>
        <pc:sldMkLst>
          <pc:docMk/>
          <pc:sldMk cId="684803675" sldId="559"/>
        </pc:sldMkLst>
      </pc:sldChg>
      <pc:sldChg chg="del">
        <pc:chgData name="Nakamura Yousuke" userId="ecdc39e13982d454" providerId="LiveId" clId="{7FCD9B56-7500-4C4A-9746-B248614EDA95}" dt="2022-04-15T03:11:54.523" v="0" actId="47"/>
        <pc:sldMkLst>
          <pc:docMk/>
          <pc:sldMk cId="3898298777" sldId="566"/>
        </pc:sldMkLst>
      </pc:sldChg>
      <pc:sldChg chg="del">
        <pc:chgData name="Nakamura Yousuke" userId="ecdc39e13982d454" providerId="LiveId" clId="{7FCD9B56-7500-4C4A-9746-B248614EDA95}" dt="2022-04-15T03:11:54.523" v="0" actId="47"/>
        <pc:sldMkLst>
          <pc:docMk/>
          <pc:sldMk cId="4011018394" sldId="569"/>
        </pc:sldMkLst>
      </pc:sldChg>
      <pc:sldChg chg="del">
        <pc:chgData name="Nakamura Yousuke" userId="ecdc39e13982d454" providerId="LiveId" clId="{7FCD9B56-7500-4C4A-9746-B248614EDA95}" dt="2022-04-15T03:11:54.523" v="0" actId="47"/>
        <pc:sldMkLst>
          <pc:docMk/>
          <pc:sldMk cId="1961966191" sldId="575"/>
        </pc:sldMkLst>
      </pc:sldChg>
      <pc:sldMasterChg chg="del delSldLayout">
        <pc:chgData name="Nakamura Yousuke" userId="ecdc39e13982d454" providerId="LiveId" clId="{7FCD9B56-7500-4C4A-9746-B248614EDA95}" dt="2022-04-15T03:11:54.523" v="0" actId="47"/>
        <pc:sldMasterMkLst>
          <pc:docMk/>
          <pc:sldMasterMk cId="3906444085" sldId="2147483708"/>
        </pc:sldMasterMkLst>
        <pc:sldLayoutChg chg="del">
          <pc:chgData name="Nakamura Yousuke" userId="ecdc39e13982d454" providerId="LiveId" clId="{7FCD9B56-7500-4C4A-9746-B248614EDA95}" dt="2022-04-15T03:11:54.523" v="0" actId="47"/>
          <pc:sldLayoutMkLst>
            <pc:docMk/>
            <pc:sldMasterMk cId="3906444085" sldId="2147483708"/>
            <pc:sldLayoutMk cId="2435828743" sldId="2147483709"/>
          </pc:sldLayoutMkLst>
        </pc:sldLayoutChg>
        <pc:sldLayoutChg chg="del">
          <pc:chgData name="Nakamura Yousuke" userId="ecdc39e13982d454" providerId="LiveId" clId="{7FCD9B56-7500-4C4A-9746-B248614EDA95}" dt="2022-04-15T03:11:54.523" v="0" actId="47"/>
          <pc:sldLayoutMkLst>
            <pc:docMk/>
            <pc:sldMasterMk cId="3906444085" sldId="2147483708"/>
            <pc:sldLayoutMk cId="239321209" sldId="2147483710"/>
          </pc:sldLayoutMkLst>
        </pc:sldLayoutChg>
        <pc:sldLayoutChg chg="del">
          <pc:chgData name="Nakamura Yousuke" userId="ecdc39e13982d454" providerId="LiveId" clId="{7FCD9B56-7500-4C4A-9746-B248614EDA95}" dt="2022-04-15T03:11:54.523" v="0" actId="47"/>
          <pc:sldLayoutMkLst>
            <pc:docMk/>
            <pc:sldMasterMk cId="3906444085" sldId="2147483708"/>
            <pc:sldLayoutMk cId="852245647" sldId="2147483711"/>
          </pc:sldLayoutMkLst>
        </pc:sldLayoutChg>
        <pc:sldLayoutChg chg="del">
          <pc:chgData name="Nakamura Yousuke" userId="ecdc39e13982d454" providerId="LiveId" clId="{7FCD9B56-7500-4C4A-9746-B248614EDA95}" dt="2022-04-15T03:11:54.523" v="0" actId="47"/>
          <pc:sldLayoutMkLst>
            <pc:docMk/>
            <pc:sldMasterMk cId="3906444085" sldId="2147483708"/>
            <pc:sldLayoutMk cId="1037896019" sldId="2147483712"/>
          </pc:sldLayoutMkLst>
        </pc:sldLayoutChg>
        <pc:sldLayoutChg chg="del">
          <pc:chgData name="Nakamura Yousuke" userId="ecdc39e13982d454" providerId="LiveId" clId="{7FCD9B56-7500-4C4A-9746-B248614EDA95}" dt="2022-04-15T03:11:54.523" v="0" actId="47"/>
          <pc:sldLayoutMkLst>
            <pc:docMk/>
            <pc:sldMasterMk cId="3906444085" sldId="2147483708"/>
            <pc:sldLayoutMk cId="1745288307" sldId="2147483713"/>
          </pc:sldLayoutMkLst>
        </pc:sldLayoutChg>
        <pc:sldLayoutChg chg="del">
          <pc:chgData name="Nakamura Yousuke" userId="ecdc39e13982d454" providerId="LiveId" clId="{7FCD9B56-7500-4C4A-9746-B248614EDA95}" dt="2022-04-15T03:11:54.523" v="0" actId="47"/>
          <pc:sldLayoutMkLst>
            <pc:docMk/>
            <pc:sldMasterMk cId="3906444085" sldId="2147483708"/>
            <pc:sldLayoutMk cId="2177082787" sldId="2147483714"/>
          </pc:sldLayoutMkLst>
        </pc:sldLayoutChg>
        <pc:sldLayoutChg chg="del">
          <pc:chgData name="Nakamura Yousuke" userId="ecdc39e13982d454" providerId="LiveId" clId="{7FCD9B56-7500-4C4A-9746-B248614EDA95}" dt="2022-04-15T03:11:54.523" v="0" actId="47"/>
          <pc:sldLayoutMkLst>
            <pc:docMk/>
            <pc:sldMasterMk cId="3906444085" sldId="2147483708"/>
            <pc:sldLayoutMk cId="2124709144" sldId="2147483715"/>
          </pc:sldLayoutMkLst>
        </pc:sldLayoutChg>
        <pc:sldLayoutChg chg="del">
          <pc:chgData name="Nakamura Yousuke" userId="ecdc39e13982d454" providerId="LiveId" clId="{7FCD9B56-7500-4C4A-9746-B248614EDA95}" dt="2022-04-15T03:11:54.523" v="0" actId="47"/>
          <pc:sldLayoutMkLst>
            <pc:docMk/>
            <pc:sldMasterMk cId="3906444085" sldId="2147483708"/>
            <pc:sldLayoutMk cId="2019568637" sldId="2147483716"/>
          </pc:sldLayoutMkLst>
        </pc:sldLayoutChg>
        <pc:sldLayoutChg chg="del">
          <pc:chgData name="Nakamura Yousuke" userId="ecdc39e13982d454" providerId="LiveId" clId="{7FCD9B56-7500-4C4A-9746-B248614EDA95}" dt="2022-04-15T03:11:54.523" v="0" actId="47"/>
          <pc:sldLayoutMkLst>
            <pc:docMk/>
            <pc:sldMasterMk cId="3906444085" sldId="2147483708"/>
            <pc:sldLayoutMk cId="2450162300" sldId="2147483717"/>
          </pc:sldLayoutMkLst>
        </pc:sldLayoutChg>
        <pc:sldLayoutChg chg="del">
          <pc:chgData name="Nakamura Yousuke" userId="ecdc39e13982d454" providerId="LiveId" clId="{7FCD9B56-7500-4C4A-9746-B248614EDA95}" dt="2022-04-15T03:11:54.523" v="0" actId="47"/>
          <pc:sldLayoutMkLst>
            <pc:docMk/>
            <pc:sldMasterMk cId="3906444085" sldId="2147483708"/>
            <pc:sldLayoutMk cId="1758746530" sldId="2147483718"/>
          </pc:sldLayoutMkLst>
        </pc:sldLayoutChg>
        <pc:sldLayoutChg chg="del">
          <pc:chgData name="Nakamura Yousuke" userId="ecdc39e13982d454" providerId="LiveId" clId="{7FCD9B56-7500-4C4A-9746-B248614EDA95}" dt="2022-04-15T03:11:54.523" v="0" actId="47"/>
          <pc:sldLayoutMkLst>
            <pc:docMk/>
            <pc:sldMasterMk cId="3906444085" sldId="2147483708"/>
            <pc:sldLayoutMk cId="4162201428" sldId="21474837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7"/>
            <a:ext cx="3076576" cy="513319"/>
          </a:xfrm>
          <a:prstGeom prst="rect">
            <a:avLst/>
          </a:prstGeom>
        </p:spPr>
        <p:txBody>
          <a:bodyPr vert="horz" lIns="88365" tIns="44185" rIns="88365" bIns="4418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52" y="7"/>
            <a:ext cx="3076576" cy="513319"/>
          </a:xfrm>
          <a:prstGeom prst="rect">
            <a:avLst/>
          </a:prstGeom>
        </p:spPr>
        <p:txBody>
          <a:bodyPr vert="horz" lIns="88365" tIns="44185" rIns="88365" bIns="44185" rtlCol="0"/>
          <a:lstStyle>
            <a:lvl1pPr algn="r">
              <a:defRPr sz="1200"/>
            </a:lvl1pPr>
          </a:lstStyle>
          <a:p>
            <a:fld id="{4C117564-EFAD-4CED-BAB0-D13D1FDF87A5}" type="datetimeFigureOut">
              <a:rPr kumimoji="1" lang="ja-JP" altLang="en-US" smtClean="0"/>
              <a:t>2022/4/15</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79975" cy="3451225"/>
          </a:xfrm>
          <a:prstGeom prst="rect">
            <a:avLst/>
          </a:prstGeom>
          <a:noFill/>
          <a:ln w="12700">
            <a:solidFill>
              <a:prstClr val="black"/>
            </a:solidFill>
          </a:ln>
        </p:spPr>
        <p:txBody>
          <a:bodyPr vert="horz" lIns="88365" tIns="44185" rIns="88365" bIns="44185" rtlCol="0" anchor="ctr"/>
          <a:lstStyle/>
          <a:p>
            <a:endParaRPr lang="ja-JP" altLang="en-US"/>
          </a:p>
        </p:txBody>
      </p:sp>
      <p:sp>
        <p:nvSpPr>
          <p:cNvPr id="5" name="ノート プレースホルダー 4"/>
          <p:cNvSpPr>
            <a:spLocks noGrp="1"/>
          </p:cNvSpPr>
          <p:nvPr>
            <p:ph type="body" sz="quarter" idx="3"/>
          </p:nvPr>
        </p:nvSpPr>
        <p:spPr>
          <a:xfrm>
            <a:off x="709628" y="4925020"/>
            <a:ext cx="5680075" cy="4030276"/>
          </a:xfrm>
          <a:prstGeom prst="rect">
            <a:avLst/>
          </a:prstGeom>
        </p:spPr>
        <p:txBody>
          <a:bodyPr vert="horz" lIns="88365" tIns="44185" rIns="88365" bIns="441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1" y="9721307"/>
            <a:ext cx="3076576" cy="513319"/>
          </a:xfrm>
          <a:prstGeom prst="rect">
            <a:avLst/>
          </a:prstGeom>
        </p:spPr>
        <p:txBody>
          <a:bodyPr vert="horz" lIns="88365" tIns="44185" rIns="88365" bIns="4418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52" y="9721307"/>
            <a:ext cx="3076576" cy="513319"/>
          </a:xfrm>
          <a:prstGeom prst="rect">
            <a:avLst/>
          </a:prstGeom>
        </p:spPr>
        <p:txBody>
          <a:bodyPr vert="horz" lIns="88365" tIns="44185" rIns="88365" bIns="44185" rtlCol="0" anchor="b"/>
          <a:lstStyle>
            <a:lvl1pPr algn="r">
              <a:defRPr sz="1200"/>
            </a:lvl1pPr>
          </a:lstStyle>
          <a:p>
            <a:fld id="{275DFA73-315F-4626-873F-E858EFFD7FDA}" type="slidenum">
              <a:rPr kumimoji="1" lang="ja-JP" altLang="en-US" smtClean="0"/>
              <a:t>‹#›</a:t>
            </a:fld>
            <a:endParaRPr kumimoji="1" lang="ja-JP" altLang="en-US"/>
          </a:p>
        </p:txBody>
      </p:sp>
    </p:spTree>
    <p:extLst>
      <p:ext uri="{BB962C8B-B14F-4D97-AF65-F5344CB8AC3E}">
        <p14:creationId xmlns:p14="http://schemas.microsoft.com/office/powerpoint/2010/main" val="487116300"/>
      </p:ext>
    </p:extLst>
  </p:cSld>
  <p:clrMap bg1="lt1" tx1="dk1" bg2="lt2" tx2="dk2" accent1="accent1" accent2="accent2" accent3="accent3" accent4="accent4" accent5="accent5" accent6="accent6" hlink="hlink" folHlink="folHlink"/>
  <p:notesStyle>
    <a:lvl1pPr marL="0" algn="l" defTabSz="995478" rtl="0" eaLnBrk="1" latinLnBrk="0" hangingPunct="1">
      <a:defRPr kumimoji="1" sz="1306" kern="1200">
        <a:solidFill>
          <a:schemeClr val="tx1"/>
        </a:solidFill>
        <a:latin typeface="+mn-lt"/>
        <a:ea typeface="+mn-ea"/>
        <a:cs typeface="+mn-cs"/>
      </a:defRPr>
    </a:lvl1pPr>
    <a:lvl2pPr marL="497739" algn="l" defTabSz="995478" rtl="0" eaLnBrk="1" latinLnBrk="0" hangingPunct="1">
      <a:defRPr kumimoji="1" sz="1306" kern="1200">
        <a:solidFill>
          <a:schemeClr val="tx1"/>
        </a:solidFill>
        <a:latin typeface="+mn-lt"/>
        <a:ea typeface="+mn-ea"/>
        <a:cs typeface="+mn-cs"/>
      </a:defRPr>
    </a:lvl2pPr>
    <a:lvl3pPr marL="995478" algn="l" defTabSz="995478" rtl="0" eaLnBrk="1" latinLnBrk="0" hangingPunct="1">
      <a:defRPr kumimoji="1" sz="1306" kern="1200">
        <a:solidFill>
          <a:schemeClr val="tx1"/>
        </a:solidFill>
        <a:latin typeface="+mn-lt"/>
        <a:ea typeface="+mn-ea"/>
        <a:cs typeface="+mn-cs"/>
      </a:defRPr>
    </a:lvl3pPr>
    <a:lvl4pPr marL="1493217" algn="l" defTabSz="995478" rtl="0" eaLnBrk="1" latinLnBrk="0" hangingPunct="1">
      <a:defRPr kumimoji="1" sz="1306" kern="1200">
        <a:solidFill>
          <a:schemeClr val="tx1"/>
        </a:solidFill>
        <a:latin typeface="+mn-lt"/>
        <a:ea typeface="+mn-ea"/>
        <a:cs typeface="+mn-cs"/>
      </a:defRPr>
    </a:lvl4pPr>
    <a:lvl5pPr marL="1990957" algn="l" defTabSz="995478" rtl="0" eaLnBrk="1" latinLnBrk="0" hangingPunct="1">
      <a:defRPr kumimoji="1" sz="1306" kern="1200">
        <a:solidFill>
          <a:schemeClr val="tx1"/>
        </a:solidFill>
        <a:latin typeface="+mn-lt"/>
        <a:ea typeface="+mn-ea"/>
        <a:cs typeface="+mn-cs"/>
      </a:defRPr>
    </a:lvl5pPr>
    <a:lvl6pPr marL="2488695" algn="l" defTabSz="995478" rtl="0" eaLnBrk="1" latinLnBrk="0" hangingPunct="1">
      <a:defRPr kumimoji="1" sz="1306" kern="1200">
        <a:solidFill>
          <a:schemeClr val="tx1"/>
        </a:solidFill>
        <a:latin typeface="+mn-lt"/>
        <a:ea typeface="+mn-ea"/>
        <a:cs typeface="+mn-cs"/>
      </a:defRPr>
    </a:lvl6pPr>
    <a:lvl7pPr marL="2986435" algn="l" defTabSz="995478" rtl="0" eaLnBrk="1" latinLnBrk="0" hangingPunct="1">
      <a:defRPr kumimoji="1" sz="1306" kern="1200">
        <a:solidFill>
          <a:schemeClr val="tx1"/>
        </a:solidFill>
        <a:latin typeface="+mn-lt"/>
        <a:ea typeface="+mn-ea"/>
        <a:cs typeface="+mn-cs"/>
      </a:defRPr>
    </a:lvl7pPr>
    <a:lvl8pPr marL="3484174" algn="l" defTabSz="995478" rtl="0" eaLnBrk="1" latinLnBrk="0" hangingPunct="1">
      <a:defRPr kumimoji="1" sz="1306" kern="1200">
        <a:solidFill>
          <a:schemeClr val="tx1"/>
        </a:solidFill>
        <a:latin typeface="+mn-lt"/>
        <a:ea typeface="+mn-ea"/>
        <a:cs typeface="+mn-cs"/>
      </a:defRPr>
    </a:lvl8pPr>
    <a:lvl9pPr marL="3981914" algn="l" defTabSz="995478" rtl="0" eaLnBrk="1" latinLnBrk="0" hangingPunct="1">
      <a:defRPr kumimoji="1"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4" name="スライド番号プレースホルダー 5"/>
          <p:cNvSpPr>
            <a:spLocks noGrp="1"/>
          </p:cNvSpPr>
          <p:nvPr>
            <p:ph type="sldNum" sz="quarter" idx="4"/>
          </p:nvPr>
        </p:nvSpPr>
        <p:spPr>
          <a:xfrm>
            <a:off x="8097262" y="7266755"/>
            <a:ext cx="2494756" cy="283419"/>
          </a:xfrm>
          <a:prstGeom prst="rect">
            <a:avLst/>
          </a:prstGeom>
        </p:spPr>
        <p:txBody>
          <a:bodyPr vert="horz" lIns="0" tIns="0" rIns="0" bIns="0" rtlCol="0" anchor="ctr"/>
          <a:lstStyle>
            <a:lvl1pPr algn="r">
              <a:defRPr sz="1079">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80154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8027253" y="7266755"/>
            <a:ext cx="2494756" cy="283419"/>
          </a:xfrm>
          <a:prstGeom prst="rect">
            <a:avLst/>
          </a:prstGeom>
        </p:spPr>
        <p:txBody>
          <a:bodyPr vert="horz" lIns="0" tIns="0" rIns="0" bIns="0" rtlCol="0" anchor="ctr"/>
          <a:lstStyle>
            <a:lvl1pPr algn="r">
              <a:defRPr sz="1079" b="1">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12" name="タイトル 11"/>
          <p:cNvSpPr>
            <a:spLocks noGrp="1"/>
          </p:cNvSpPr>
          <p:nvPr>
            <p:ph type="title"/>
          </p:nvPr>
        </p:nvSpPr>
        <p:spPr/>
        <p:txBody>
          <a:bodyPr/>
          <a:lstStyle/>
          <a:p>
            <a:r>
              <a:rPr kumimoji="1" lang="ja-JP" altLang="en-US" dirty="0"/>
              <a:t>マスター タイトルの書式設定</a:t>
            </a:r>
          </a:p>
        </p:txBody>
      </p:sp>
      <p:sp>
        <p:nvSpPr>
          <p:cNvPr id="6" name="フッター プレースホルダー 3"/>
          <p:cNvSpPr>
            <a:spLocks noGrp="1"/>
          </p:cNvSpPr>
          <p:nvPr>
            <p:ph type="ftr" sz="quarter" idx="3"/>
          </p:nvPr>
        </p:nvSpPr>
        <p:spPr>
          <a:xfrm>
            <a:off x="99795" y="7255690"/>
            <a:ext cx="682508" cy="207261"/>
          </a:xfrm>
          <a:prstGeom prst="rect">
            <a:avLst/>
          </a:prstGeom>
          <a:solidFill>
            <a:schemeClr val="bg2"/>
          </a:solidFill>
          <a:ln>
            <a:noFill/>
          </a:ln>
        </p:spPr>
        <p:txBody>
          <a:bodyPr wrap="square" lIns="0" tIns="36000" rIns="0" bIns="18000" anchor="ctr" anchorCtr="0">
            <a:spAutoFit/>
          </a:bodyPr>
          <a:lstStyle>
            <a:lvl1pPr algn="ctr">
              <a:lnSpc>
                <a:spcPct val="120000"/>
              </a:lnSpc>
              <a:defRPr sz="863">
                <a:solidFill>
                  <a:schemeClr val="tx1"/>
                </a:solidFill>
                <a:latin typeface="メイリオ" pitchFamily="50" charset="-128"/>
                <a:ea typeface="メイリオ" pitchFamily="50" charset="-128"/>
                <a:cs typeface="メイリオ" pitchFamily="50" charset="-128"/>
              </a:defRPr>
            </a:lvl1pPr>
          </a:lstStyle>
          <a:p>
            <a:endParaRPr lang="ja-JP" altLang="en-US" dirty="0"/>
          </a:p>
        </p:txBody>
      </p:sp>
      <p:sp>
        <p:nvSpPr>
          <p:cNvPr id="9" name="Line 5"/>
          <p:cNvSpPr>
            <a:spLocks noChangeShapeType="1"/>
          </p:cNvSpPr>
          <p:nvPr userDrawn="1"/>
        </p:nvSpPr>
        <p:spPr bwMode="gray">
          <a:xfrm>
            <a:off x="0" y="684221"/>
            <a:ext cx="106918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sz="2115"/>
          </a:p>
        </p:txBody>
      </p:sp>
      <p:sp>
        <p:nvSpPr>
          <p:cNvPr id="10" name="Rectangle 10"/>
          <p:cNvSpPr>
            <a:spLocks noChangeArrowheads="1"/>
          </p:cNvSpPr>
          <p:nvPr userDrawn="1"/>
        </p:nvSpPr>
        <p:spPr bwMode="auto">
          <a:xfrm>
            <a:off x="3" y="562609"/>
            <a:ext cx="65" cy="325474"/>
          </a:xfrm>
          <a:prstGeom prst="rect">
            <a:avLst/>
          </a:prstGeom>
          <a:solidFill>
            <a:schemeClr val="bg2"/>
          </a:solidFill>
          <a:ln>
            <a:noFill/>
          </a:ln>
          <a:effectLst/>
        </p:spPr>
        <p:txBody>
          <a:bodyPr wrap="none" lIns="0" tIns="0" rIns="0" bIns="0" anchor="ctr">
            <a:spAutoFit/>
          </a:bodyPr>
          <a:lstStyle/>
          <a:p>
            <a:endParaRPr lang="ja-JP" altLang="en-US" sz="2115"/>
          </a:p>
        </p:txBody>
      </p:sp>
    </p:spTree>
    <p:extLst>
      <p:ext uri="{BB962C8B-B14F-4D97-AF65-F5344CB8AC3E}">
        <p14:creationId xmlns:p14="http://schemas.microsoft.com/office/powerpoint/2010/main" val="124202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補足#1">
    <p:spTree>
      <p:nvGrpSpPr>
        <p:cNvPr id="1" name=""/>
        <p:cNvGrpSpPr/>
        <p:nvPr/>
      </p:nvGrpSpPr>
      <p:grpSpPr>
        <a:xfrm>
          <a:off x="0" y="0"/>
          <a:ext cx="0" cy="0"/>
          <a:chOff x="0" y="0"/>
          <a:chExt cx="0" cy="0"/>
        </a:xfrm>
      </p:grpSpPr>
      <p:sp>
        <p:nvSpPr>
          <p:cNvPr id="8" name="角丸四角形 7"/>
          <p:cNvSpPr/>
          <p:nvPr userDrawn="1"/>
        </p:nvSpPr>
        <p:spPr bwMode="auto">
          <a:xfrm>
            <a:off x="0" y="1"/>
            <a:ext cx="10691813" cy="723881"/>
          </a:xfrm>
          <a:prstGeom prst="roundRect">
            <a:avLst>
              <a:gd name="adj" fmla="val 0"/>
            </a:avLst>
          </a:prstGeom>
          <a:solidFill>
            <a:schemeClr val="tx1">
              <a:alpha val="80000"/>
            </a:schemeClr>
          </a:solidFill>
          <a:ln>
            <a:noFill/>
          </a:ln>
          <a:effectLst/>
        </p:spPr>
        <p:txBody>
          <a:bodyPr lIns="0" tIns="0" rIns="0" bIns="0" rtlCol="0" anchor="ctr">
            <a:noAutofit/>
          </a:bodyPr>
          <a:lstStyle/>
          <a:p>
            <a:pPr algn="just">
              <a:lnSpc>
                <a:spcPct val="140000"/>
              </a:lnSpc>
              <a:spcBef>
                <a:spcPct val="0"/>
              </a:spcBef>
              <a:spcAft>
                <a:spcPts val="648"/>
              </a:spcAft>
            </a:pPr>
            <a:endParaRPr kumimoji="1" lang="ja-JP" altLang="en-US" sz="1727" dirty="0">
              <a:solidFill>
                <a:schemeClr val="bg1"/>
              </a:solidFill>
              <a:latin typeface="メイリオ" pitchFamily="50" charset="-128"/>
              <a:ea typeface="メイリオ" pitchFamily="50" charset="-128"/>
              <a:cs typeface="メイリオ" pitchFamily="50" charset="-128"/>
            </a:endParaRPr>
          </a:p>
        </p:txBody>
      </p:sp>
      <p:sp>
        <p:nvSpPr>
          <p:cNvPr id="4" name="スライド番号プレースホルダー 5"/>
          <p:cNvSpPr>
            <a:spLocks noGrp="1"/>
          </p:cNvSpPr>
          <p:nvPr>
            <p:ph type="sldNum" sz="quarter" idx="4"/>
          </p:nvPr>
        </p:nvSpPr>
        <p:spPr>
          <a:xfrm>
            <a:off x="8027253" y="7266755"/>
            <a:ext cx="2494756" cy="283419"/>
          </a:xfrm>
          <a:prstGeom prst="rect">
            <a:avLst/>
          </a:prstGeom>
        </p:spPr>
        <p:txBody>
          <a:bodyPr vert="horz" lIns="0" tIns="0" rIns="0" bIns="0" rtlCol="0" anchor="ctr"/>
          <a:lstStyle>
            <a:lvl1pPr algn="r">
              <a:defRPr sz="1079" b="1">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12" name="タイトル 11"/>
          <p:cNvSpPr>
            <a:spLocks noGrp="1"/>
          </p:cNvSpPr>
          <p:nvPr>
            <p:ph type="title"/>
          </p:nvPr>
        </p:nvSpPr>
        <p:spPr bwMode="white"/>
        <p:txBody>
          <a:bodyPr/>
          <a:lstStyle>
            <a:lvl1pPr>
              <a:defRPr>
                <a:solidFill>
                  <a:schemeClr val="bg1"/>
                </a:solidFill>
              </a:defRPr>
            </a:lvl1pPr>
          </a:lstStyle>
          <a:p>
            <a:r>
              <a:rPr kumimoji="1" lang="ja-JP" altLang="en-US" dirty="0"/>
              <a:t>マスター タイトルの書式設定</a:t>
            </a:r>
          </a:p>
        </p:txBody>
      </p:sp>
      <p:sp>
        <p:nvSpPr>
          <p:cNvPr id="6" name="フッター プレースホルダー 3"/>
          <p:cNvSpPr>
            <a:spLocks noGrp="1"/>
          </p:cNvSpPr>
          <p:nvPr>
            <p:ph type="ftr" sz="quarter" idx="3"/>
          </p:nvPr>
        </p:nvSpPr>
        <p:spPr>
          <a:xfrm>
            <a:off x="99795" y="7255690"/>
            <a:ext cx="682508" cy="207261"/>
          </a:xfrm>
          <a:prstGeom prst="rect">
            <a:avLst/>
          </a:prstGeom>
          <a:solidFill>
            <a:srgbClr val="EAEAEA"/>
          </a:solidFill>
          <a:ln>
            <a:noFill/>
          </a:ln>
        </p:spPr>
        <p:txBody>
          <a:bodyPr wrap="square" lIns="0" tIns="36000" rIns="0" bIns="18000" anchor="ctr" anchorCtr="0">
            <a:spAutoFit/>
          </a:bodyPr>
          <a:lstStyle>
            <a:lvl1pPr algn="ctr">
              <a:lnSpc>
                <a:spcPct val="120000"/>
              </a:lnSpc>
              <a:defRPr sz="863">
                <a:solidFill>
                  <a:srgbClr val="4D4D4D"/>
                </a:solidFill>
                <a:latin typeface="メイリオ" pitchFamily="50" charset="-128"/>
                <a:ea typeface="メイリオ" pitchFamily="50" charset="-128"/>
                <a:cs typeface="メイリオ" pitchFamily="50" charset="-128"/>
              </a:defRPr>
            </a:lvl1pPr>
          </a:lstStyle>
          <a:p>
            <a:endParaRPr lang="ja-JP" altLang="en-US" dirty="0"/>
          </a:p>
        </p:txBody>
      </p:sp>
    </p:spTree>
    <p:extLst>
      <p:ext uri="{BB962C8B-B14F-4D97-AF65-F5344CB8AC3E}">
        <p14:creationId xmlns:p14="http://schemas.microsoft.com/office/powerpoint/2010/main" val="2509064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補足#2">
    <p:spTree>
      <p:nvGrpSpPr>
        <p:cNvPr id="1" name=""/>
        <p:cNvGrpSpPr/>
        <p:nvPr/>
      </p:nvGrpSpPr>
      <p:grpSpPr>
        <a:xfrm>
          <a:off x="0" y="0"/>
          <a:ext cx="0" cy="0"/>
          <a:chOff x="0" y="0"/>
          <a:chExt cx="0" cy="0"/>
        </a:xfrm>
      </p:grpSpPr>
      <p:sp>
        <p:nvSpPr>
          <p:cNvPr id="2" name="タイトル 1"/>
          <p:cNvSpPr>
            <a:spLocks noGrp="1"/>
          </p:cNvSpPr>
          <p:nvPr>
            <p:ph type="title"/>
          </p:nvPr>
        </p:nvSpPr>
        <p:spPr>
          <a:xfrm>
            <a:off x="332956" y="446067"/>
            <a:ext cx="9987043" cy="436565"/>
          </a:xfrm>
        </p:spPr>
        <p:txBody>
          <a:bodyPr/>
          <a:lstStyle>
            <a:lvl1pPr algn="ctr">
              <a:defRPr b="1">
                <a:solidFill>
                  <a:schemeClr val="tx2"/>
                </a:solidFill>
              </a:defRPr>
            </a:lvl1pPr>
          </a:lstStyle>
          <a:p>
            <a:r>
              <a:rPr kumimoji="1" lang="ja-JP" altLang="en-US" dirty="0"/>
              <a:t>マスター タイトルの書式設定</a:t>
            </a:r>
          </a:p>
        </p:txBody>
      </p:sp>
      <p:sp>
        <p:nvSpPr>
          <p:cNvPr id="13" name="フッター プレースホルダー 3"/>
          <p:cNvSpPr>
            <a:spLocks noGrp="1"/>
          </p:cNvSpPr>
          <p:nvPr>
            <p:ph type="ftr" sz="quarter" idx="3"/>
          </p:nvPr>
        </p:nvSpPr>
        <p:spPr>
          <a:xfrm>
            <a:off x="294095" y="7042079"/>
            <a:ext cx="682508" cy="207261"/>
          </a:xfrm>
          <a:prstGeom prst="rect">
            <a:avLst/>
          </a:prstGeom>
          <a:solidFill>
            <a:srgbClr val="EAEAEA"/>
          </a:solidFill>
          <a:ln>
            <a:noFill/>
          </a:ln>
        </p:spPr>
        <p:txBody>
          <a:bodyPr wrap="square" lIns="0" tIns="36000" rIns="0" bIns="18000" anchor="ctr" anchorCtr="0">
            <a:spAutoFit/>
          </a:bodyPr>
          <a:lstStyle>
            <a:lvl1pPr algn="ctr">
              <a:lnSpc>
                <a:spcPct val="120000"/>
              </a:lnSpc>
              <a:defRPr sz="863">
                <a:solidFill>
                  <a:srgbClr val="4D4D4D"/>
                </a:solidFill>
                <a:latin typeface="メイリオ" pitchFamily="50" charset="-128"/>
                <a:ea typeface="メイリオ" pitchFamily="50" charset="-128"/>
                <a:cs typeface="メイリオ"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7910673" y="7068317"/>
            <a:ext cx="2494756" cy="283419"/>
          </a:xfrm>
          <a:prstGeom prst="rect">
            <a:avLst/>
          </a:prstGeom>
        </p:spPr>
        <p:txBody>
          <a:bodyPr vert="horz" lIns="0" tIns="0" rIns="0" bIns="0" rtlCol="0" anchor="ctr"/>
          <a:lstStyle>
            <a:lvl1pPr algn="r">
              <a:defRPr sz="1079"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11" name="角丸四角形 6"/>
          <p:cNvSpPr/>
          <p:nvPr userDrawn="1"/>
        </p:nvSpPr>
        <p:spPr bwMode="auto">
          <a:xfrm>
            <a:off x="0" y="0"/>
            <a:ext cx="10698306" cy="7559675"/>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algn="just">
              <a:lnSpc>
                <a:spcPct val="140000"/>
              </a:lnSpc>
              <a:spcBef>
                <a:spcPct val="0"/>
              </a:spcBef>
              <a:spcAft>
                <a:spcPts val="648"/>
              </a:spcAft>
            </a:pPr>
            <a:endParaRPr lang="ja-JP" altLang="en-US" sz="1727"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40357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補足#3">
    <p:spTree>
      <p:nvGrpSpPr>
        <p:cNvPr id="1" name=""/>
        <p:cNvGrpSpPr/>
        <p:nvPr/>
      </p:nvGrpSpPr>
      <p:grpSpPr>
        <a:xfrm>
          <a:off x="0" y="0"/>
          <a:ext cx="0" cy="0"/>
          <a:chOff x="0" y="0"/>
          <a:chExt cx="0" cy="0"/>
        </a:xfrm>
      </p:grpSpPr>
      <p:sp>
        <p:nvSpPr>
          <p:cNvPr id="2" name="タイトル 1"/>
          <p:cNvSpPr>
            <a:spLocks noGrp="1"/>
          </p:cNvSpPr>
          <p:nvPr>
            <p:ph type="title"/>
          </p:nvPr>
        </p:nvSpPr>
        <p:spPr>
          <a:xfrm>
            <a:off x="332956" y="446067"/>
            <a:ext cx="9987043" cy="436565"/>
          </a:xfrm>
        </p:spPr>
        <p:txBody>
          <a:bodyPr/>
          <a:lstStyle>
            <a:lvl1pPr algn="ctr">
              <a:defRPr b="1">
                <a:solidFill>
                  <a:schemeClr val="tx1"/>
                </a:solidFill>
              </a:defRPr>
            </a:lvl1pPr>
          </a:lstStyle>
          <a:p>
            <a:r>
              <a:rPr kumimoji="1" lang="ja-JP" altLang="en-US" dirty="0"/>
              <a:t>マスター タイトルの書式設定</a:t>
            </a:r>
          </a:p>
        </p:txBody>
      </p:sp>
      <p:sp>
        <p:nvSpPr>
          <p:cNvPr id="13" name="フッター プレースホルダー 3"/>
          <p:cNvSpPr>
            <a:spLocks noGrp="1"/>
          </p:cNvSpPr>
          <p:nvPr>
            <p:ph type="ftr" sz="quarter" idx="3"/>
          </p:nvPr>
        </p:nvSpPr>
        <p:spPr>
          <a:xfrm>
            <a:off x="294095" y="7042079"/>
            <a:ext cx="682508" cy="207261"/>
          </a:xfrm>
          <a:prstGeom prst="rect">
            <a:avLst/>
          </a:prstGeom>
          <a:solidFill>
            <a:srgbClr val="EAEAEA"/>
          </a:solidFill>
          <a:ln>
            <a:noFill/>
          </a:ln>
        </p:spPr>
        <p:txBody>
          <a:bodyPr wrap="square" lIns="0" tIns="36000" rIns="0" bIns="18000" anchor="ctr" anchorCtr="0">
            <a:spAutoFit/>
          </a:bodyPr>
          <a:lstStyle>
            <a:lvl1pPr algn="ctr">
              <a:lnSpc>
                <a:spcPct val="120000"/>
              </a:lnSpc>
              <a:defRPr sz="863">
                <a:solidFill>
                  <a:srgbClr val="4D4D4D"/>
                </a:solidFill>
                <a:latin typeface="メイリオ" pitchFamily="50" charset="-128"/>
                <a:ea typeface="メイリオ" pitchFamily="50" charset="-128"/>
                <a:cs typeface="メイリオ"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7910673" y="7068317"/>
            <a:ext cx="2494756" cy="283419"/>
          </a:xfrm>
          <a:prstGeom prst="rect">
            <a:avLst/>
          </a:prstGeom>
        </p:spPr>
        <p:txBody>
          <a:bodyPr vert="horz" lIns="0" tIns="0" rIns="0" bIns="0" rtlCol="0" anchor="ctr"/>
          <a:lstStyle>
            <a:lvl1pPr algn="r">
              <a:defRPr sz="1079"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11" name="角丸四角形 6"/>
          <p:cNvSpPr/>
          <p:nvPr userDrawn="1"/>
        </p:nvSpPr>
        <p:spPr bwMode="auto">
          <a:xfrm>
            <a:off x="0" y="0"/>
            <a:ext cx="10698306" cy="7559675"/>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1"/>
          </a:solidFill>
          <a:ln>
            <a:noFill/>
          </a:ln>
          <a:effectLst/>
        </p:spPr>
        <p:txBody>
          <a:bodyPr wrap="square" lIns="0" tIns="0" rIns="0" bIns="0" rtlCol="0" anchor="ctr">
            <a:noAutofit/>
          </a:bodyPr>
          <a:lstStyle/>
          <a:p>
            <a:pPr algn="just">
              <a:lnSpc>
                <a:spcPct val="140000"/>
              </a:lnSpc>
              <a:spcBef>
                <a:spcPct val="0"/>
              </a:spcBef>
              <a:spcAft>
                <a:spcPts val="648"/>
              </a:spcAft>
            </a:pPr>
            <a:endParaRPr lang="ja-JP" altLang="en-US" sz="1727"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507782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補足#4">
    <p:spTree>
      <p:nvGrpSpPr>
        <p:cNvPr id="1" name=""/>
        <p:cNvGrpSpPr/>
        <p:nvPr/>
      </p:nvGrpSpPr>
      <p:grpSpPr>
        <a:xfrm>
          <a:off x="0" y="0"/>
          <a:ext cx="0" cy="0"/>
          <a:chOff x="0" y="0"/>
          <a:chExt cx="0" cy="0"/>
        </a:xfrm>
      </p:grpSpPr>
      <p:sp>
        <p:nvSpPr>
          <p:cNvPr id="4" name="角丸四角形 3"/>
          <p:cNvSpPr/>
          <p:nvPr userDrawn="1"/>
        </p:nvSpPr>
        <p:spPr bwMode="auto">
          <a:xfrm>
            <a:off x="1" y="0"/>
            <a:ext cx="10689223" cy="7559675"/>
          </a:xfrm>
          <a:prstGeom prst="roundRect">
            <a:avLst>
              <a:gd name="adj" fmla="val 0"/>
            </a:avLst>
          </a:prstGeom>
          <a:solidFill>
            <a:schemeClr val="bg2"/>
          </a:solidFill>
          <a:ln>
            <a:noFill/>
          </a:ln>
          <a:effectLst/>
        </p:spPr>
        <p:txBody>
          <a:bodyPr lIns="0" tIns="0" rIns="0" bIns="0" rtlCol="0" anchor="ctr">
            <a:noAutofit/>
          </a:bodyPr>
          <a:lstStyle/>
          <a:p>
            <a:pPr algn="just">
              <a:lnSpc>
                <a:spcPct val="140000"/>
              </a:lnSpc>
              <a:spcBef>
                <a:spcPct val="0"/>
              </a:spcBef>
              <a:spcAft>
                <a:spcPts val="648"/>
              </a:spcAft>
            </a:pPr>
            <a:endParaRPr lang="ja-JP" altLang="en-US" sz="1727" dirty="0">
              <a:solidFill>
                <a:srgbClr val="4D4D4D"/>
              </a:solidFill>
              <a:latin typeface="メイリオ" pitchFamily="50" charset="-128"/>
              <a:ea typeface="メイリオ" pitchFamily="50" charset="-128"/>
              <a:cs typeface="メイリオ" pitchFamily="50" charset="-128"/>
            </a:endParaRPr>
          </a:p>
        </p:txBody>
      </p:sp>
      <p:sp>
        <p:nvSpPr>
          <p:cNvPr id="8" name="AutoShape 3"/>
          <p:cNvSpPr>
            <a:spLocks noChangeArrowheads="1"/>
          </p:cNvSpPr>
          <p:nvPr userDrawn="1"/>
        </p:nvSpPr>
        <p:spPr bwMode="auto">
          <a:xfrm>
            <a:off x="156719" y="158734"/>
            <a:ext cx="10378376" cy="7242208"/>
          </a:xfrm>
          <a:prstGeom prst="roundRect">
            <a:avLst>
              <a:gd name="adj" fmla="val 579"/>
            </a:avLst>
          </a:prstGeom>
          <a:solidFill>
            <a:schemeClr val="bg1"/>
          </a:solidFill>
          <a:ln w="6350">
            <a:solidFill>
              <a:schemeClr val="tx1"/>
            </a:solidFill>
          </a:ln>
          <a:effectLst/>
        </p:spPr>
        <p:txBody>
          <a:bodyPr wrap="square" lIns="310846" tIns="582837" rIns="310846" bIns="194279" anchor="ctr" anchorCtr="0">
            <a:noAutofit/>
          </a:bodyPr>
          <a:lstStyle/>
          <a:p>
            <a:pPr marL="0" lvl="0" indent="0" algn="just">
              <a:lnSpc>
                <a:spcPct val="140000"/>
              </a:lnSpc>
              <a:spcAft>
                <a:spcPts val="1295"/>
              </a:spcAft>
              <a:buFont typeface="Wingdings" pitchFamily="2" charset="2"/>
              <a:buNone/>
            </a:pPr>
            <a:endParaRPr lang="en-US" altLang="ja-JP" sz="1727" dirty="0">
              <a:solidFill>
                <a:schemeClr val="tx2"/>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332956" y="446067"/>
            <a:ext cx="9987043" cy="436565"/>
          </a:xfrm>
        </p:spPr>
        <p:txBody>
          <a:bodyPr/>
          <a:lstStyle>
            <a:lvl1pPr algn="ctr">
              <a:defRPr b="1">
                <a:solidFill>
                  <a:schemeClr val="tx1"/>
                </a:solidFill>
              </a:defRPr>
            </a:lvl1pPr>
          </a:lstStyle>
          <a:p>
            <a:r>
              <a:rPr kumimoji="1" lang="ja-JP" altLang="en-US" dirty="0"/>
              <a:t>マスター タイトルの書式設定</a:t>
            </a:r>
          </a:p>
        </p:txBody>
      </p:sp>
      <p:sp>
        <p:nvSpPr>
          <p:cNvPr id="13" name="フッター プレースホルダー 3"/>
          <p:cNvSpPr>
            <a:spLocks noGrp="1"/>
          </p:cNvSpPr>
          <p:nvPr>
            <p:ph type="ftr" sz="quarter" idx="3"/>
          </p:nvPr>
        </p:nvSpPr>
        <p:spPr>
          <a:xfrm>
            <a:off x="294095" y="7042079"/>
            <a:ext cx="682508" cy="207261"/>
          </a:xfrm>
          <a:prstGeom prst="rect">
            <a:avLst/>
          </a:prstGeom>
          <a:solidFill>
            <a:srgbClr val="EAEAEA"/>
          </a:solidFill>
          <a:ln>
            <a:noFill/>
          </a:ln>
        </p:spPr>
        <p:txBody>
          <a:bodyPr wrap="square" lIns="0" tIns="36000" rIns="0" bIns="18000" anchor="ctr" anchorCtr="0">
            <a:spAutoFit/>
          </a:bodyPr>
          <a:lstStyle>
            <a:lvl1pPr algn="ctr">
              <a:lnSpc>
                <a:spcPct val="120000"/>
              </a:lnSpc>
              <a:defRPr sz="863">
                <a:solidFill>
                  <a:srgbClr val="4D4D4D"/>
                </a:solidFill>
                <a:latin typeface="メイリオ" pitchFamily="50" charset="-128"/>
                <a:ea typeface="メイリオ" pitchFamily="50" charset="-128"/>
                <a:cs typeface="メイリオ"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7910673" y="7068317"/>
            <a:ext cx="2494756" cy="283419"/>
          </a:xfrm>
          <a:prstGeom prst="rect">
            <a:avLst/>
          </a:prstGeom>
        </p:spPr>
        <p:txBody>
          <a:bodyPr vert="horz" lIns="0" tIns="0" rIns="0" bIns="0" rtlCol="0" anchor="ctr"/>
          <a:lstStyle>
            <a:lvl1pPr algn="r">
              <a:defRPr sz="1079"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807504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ブランク（ベースカラー）">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a:xfrm>
            <a:off x="99795" y="7255690"/>
            <a:ext cx="682508" cy="207261"/>
          </a:xfrm>
          <a:prstGeom prst="rect">
            <a:avLst/>
          </a:prstGeom>
          <a:solidFill>
            <a:schemeClr val="bg2"/>
          </a:solidFill>
        </p:spPr>
        <p:txBody>
          <a:bodyPr lIns="0" tIns="36000" rIns="0" bIns="18000" anchor="ctr" anchorCtr="0"/>
          <a:lstStyle>
            <a:lvl1pPr algn="ctr">
              <a:lnSpc>
                <a:spcPct val="120000"/>
              </a:lnSpc>
              <a:defRPr sz="863">
                <a:solidFill>
                  <a:schemeClr val="tx1"/>
                </a:solidFill>
                <a:latin typeface="メイリオ" pitchFamily="50" charset="-128"/>
                <a:ea typeface="メイリオ" pitchFamily="50" charset="-128"/>
                <a:cs typeface="メイリオ" pitchFamily="50" charset="-128"/>
              </a:defRPr>
            </a:lvl1pPr>
          </a:lstStyle>
          <a:p>
            <a:endParaRPr lang="ja-JP" altLang="en-US" dirty="0"/>
          </a:p>
        </p:txBody>
      </p:sp>
      <p:sp>
        <p:nvSpPr>
          <p:cNvPr id="4" name="スライド番号プレースホルダー 5"/>
          <p:cNvSpPr>
            <a:spLocks noGrp="1"/>
          </p:cNvSpPr>
          <p:nvPr>
            <p:ph type="sldNum" sz="quarter" idx="4"/>
          </p:nvPr>
        </p:nvSpPr>
        <p:spPr>
          <a:xfrm>
            <a:off x="8027253" y="7266755"/>
            <a:ext cx="2494756" cy="283419"/>
          </a:xfrm>
          <a:prstGeom prst="rect">
            <a:avLst/>
          </a:prstGeom>
        </p:spPr>
        <p:txBody>
          <a:bodyPr vert="horz" lIns="0" tIns="0" rIns="0" bIns="0" rtlCol="0" anchor="ctr"/>
          <a:lstStyle>
            <a:lvl1pPr algn="r">
              <a:defRPr sz="1079"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85359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ブランク（メインカラー）">
    <p:spTree>
      <p:nvGrpSpPr>
        <p:cNvPr id="1" name=""/>
        <p:cNvGrpSpPr/>
        <p:nvPr/>
      </p:nvGrpSpPr>
      <p:grpSpPr>
        <a:xfrm>
          <a:off x="0" y="0"/>
          <a:ext cx="0" cy="0"/>
          <a:chOff x="0" y="0"/>
          <a:chExt cx="0" cy="0"/>
        </a:xfrm>
      </p:grpSpPr>
      <p:sp>
        <p:nvSpPr>
          <p:cNvPr id="4" name="角丸四角形 3"/>
          <p:cNvSpPr/>
          <p:nvPr userDrawn="1"/>
        </p:nvSpPr>
        <p:spPr bwMode="auto">
          <a:xfrm>
            <a:off x="0" y="0"/>
            <a:ext cx="10691813" cy="7559675"/>
          </a:xfrm>
          <a:prstGeom prst="roundRect">
            <a:avLst>
              <a:gd name="adj" fmla="val 0"/>
            </a:avLst>
          </a:prstGeom>
          <a:solidFill>
            <a:schemeClr val="tx2"/>
          </a:solidFill>
          <a:ln>
            <a:noFill/>
          </a:ln>
          <a:effectLst/>
        </p:spPr>
        <p:txBody>
          <a:bodyPr lIns="0" tIns="0" rIns="0" bIns="0" rtlCol="0" anchor="ctr">
            <a:noAutofit/>
          </a:bodyPr>
          <a:lstStyle/>
          <a:p>
            <a:pPr algn="just">
              <a:lnSpc>
                <a:spcPct val="140000"/>
              </a:lnSpc>
              <a:spcBef>
                <a:spcPct val="0"/>
              </a:spcBef>
              <a:spcAft>
                <a:spcPts val="648"/>
              </a:spcAft>
            </a:pPr>
            <a:endParaRPr lang="ja-JP" altLang="en-US" sz="1727"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bwMode="white">
          <a:xfrm>
            <a:off x="99795" y="7255690"/>
            <a:ext cx="682508" cy="207261"/>
          </a:xfrm>
          <a:prstGeom prst="rect">
            <a:avLst/>
          </a:prstGeom>
          <a:solidFill>
            <a:schemeClr val="bg1">
              <a:alpha val="20000"/>
            </a:schemeClr>
          </a:solidFill>
        </p:spPr>
        <p:txBody>
          <a:bodyPr lIns="0" tIns="36000" rIns="0" bIns="18000" anchor="ctr" anchorCtr="0"/>
          <a:lstStyle>
            <a:lvl1pPr algn="ctr">
              <a:lnSpc>
                <a:spcPct val="120000"/>
              </a:lnSpc>
              <a:defRPr sz="863">
                <a:solidFill>
                  <a:srgbClr val="FFFFFF"/>
                </a:solidFill>
                <a:latin typeface="メイリオ" pitchFamily="50" charset="-128"/>
                <a:ea typeface="メイリオ" pitchFamily="50" charset="-128"/>
                <a:cs typeface="メイリオ" pitchFamily="50" charset="-128"/>
              </a:defRPr>
            </a:lvl1pPr>
          </a:lstStyle>
          <a:p>
            <a:endParaRPr lang="ja-JP" altLang="en-US" dirty="0"/>
          </a:p>
        </p:txBody>
      </p:sp>
      <p:sp>
        <p:nvSpPr>
          <p:cNvPr id="6" name="スライド番号プレースホルダー 5"/>
          <p:cNvSpPr>
            <a:spLocks noGrp="1"/>
          </p:cNvSpPr>
          <p:nvPr>
            <p:ph type="sldNum" sz="quarter" idx="4"/>
          </p:nvPr>
        </p:nvSpPr>
        <p:spPr bwMode="white">
          <a:xfrm>
            <a:off x="8027253" y="7266755"/>
            <a:ext cx="2494756" cy="283419"/>
          </a:xfrm>
          <a:prstGeom prst="rect">
            <a:avLst/>
          </a:prstGeom>
        </p:spPr>
        <p:txBody>
          <a:bodyPr vert="horz" lIns="0" tIns="0" rIns="0" bIns="0" rtlCol="0" anchor="ctr"/>
          <a:lstStyle>
            <a:lvl1pPr algn="r">
              <a:defRPr sz="1079" b="1">
                <a:solidFill>
                  <a:schemeClr val="bg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623126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ブランク（無彩色）">
    <p:spTree>
      <p:nvGrpSpPr>
        <p:cNvPr id="1" name=""/>
        <p:cNvGrpSpPr/>
        <p:nvPr/>
      </p:nvGrpSpPr>
      <p:grpSpPr>
        <a:xfrm>
          <a:off x="0" y="0"/>
          <a:ext cx="0" cy="0"/>
          <a:chOff x="0" y="0"/>
          <a:chExt cx="0" cy="0"/>
        </a:xfrm>
      </p:grpSpPr>
      <p:sp>
        <p:nvSpPr>
          <p:cNvPr id="4" name="角丸四角形 3"/>
          <p:cNvSpPr/>
          <p:nvPr userDrawn="1"/>
        </p:nvSpPr>
        <p:spPr bwMode="auto">
          <a:xfrm>
            <a:off x="0" y="0"/>
            <a:ext cx="10691813" cy="7559675"/>
          </a:xfrm>
          <a:prstGeom prst="roundRect">
            <a:avLst>
              <a:gd name="adj" fmla="val 0"/>
            </a:avLst>
          </a:prstGeom>
          <a:solidFill>
            <a:schemeClr val="tx1"/>
          </a:solidFill>
          <a:ln>
            <a:noFill/>
          </a:ln>
          <a:effectLst/>
        </p:spPr>
        <p:txBody>
          <a:bodyPr lIns="0" tIns="0" rIns="0" bIns="0" rtlCol="0" anchor="ctr">
            <a:noAutofit/>
          </a:bodyPr>
          <a:lstStyle/>
          <a:p>
            <a:pPr algn="just">
              <a:lnSpc>
                <a:spcPct val="140000"/>
              </a:lnSpc>
              <a:spcBef>
                <a:spcPct val="0"/>
              </a:spcBef>
              <a:spcAft>
                <a:spcPts val="648"/>
              </a:spcAft>
            </a:pPr>
            <a:endParaRPr lang="ja-JP" altLang="en-US" sz="1727"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bwMode="white">
          <a:xfrm>
            <a:off x="99795" y="7255690"/>
            <a:ext cx="682508" cy="207261"/>
          </a:xfrm>
          <a:prstGeom prst="rect">
            <a:avLst/>
          </a:prstGeom>
          <a:solidFill>
            <a:schemeClr val="bg1">
              <a:alpha val="20000"/>
            </a:schemeClr>
          </a:solidFill>
        </p:spPr>
        <p:txBody>
          <a:bodyPr lIns="0" tIns="36000" rIns="0" bIns="18000" anchor="ctr" anchorCtr="0"/>
          <a:lstStyle>
            <a:lvl1pPr algn="ctr">
              <a:lnSpc>
                <a:spcPct val="120000"/>
              </a:lnSpc>
              <a:defRPr sz="863">
                <a:solidFill>
                  <a:srgbClr val="FFFFFF"/>
                </a:solidFill>
                <a:latin typeface="メイリオ" pitchFamily="50" charset="-128"/>
                <a:ea typeface="メイリオ" pitchFamily="50" charset="-128"/>
                <a:cs typeface="メイリオ" pitchFamily="50" charset="-128"/>
              </a:defRPr>
            </a:lvl1pPr>
          </a:lstStyle>
          <a:p>
            <a:endParaRPr lang="ja-JP" altLang="en-US" dirty="0"/>
          </a:p>
        </p:txBody>
      </p:sp>
      <p:sp>
        <p:nvSpPr>
          <p:cNvPr id="6" name="スライド番号プレースホルダー 5"/>
          <p:cNvSpPr>
            <a:spLocks noGrp="1"/>
          </p:cNvSpPr>
          <p:nvPr>
            <p:ph type="sldNum" sz="quarter" idx="4"/>
          </p:nvPr>
        </p:nvSpPr>
        <p:spPr bwMode="white">
          <a:xfrm>
            <a:off x="8027253" y="7266755"/>
            <a:ext cx="2494756" cy="283419"/>
          </a:xfrm>
          <a:prstGeom prst="rect">
            <a:avLst/>
          </a:prstGeom>
        </p:spPr>
        <p:txBody>
          <a:bodyPr vert="horz" lIns="0" tIns="0" rIns="0" bIns="0" rtlCol="0" anchor="ctr"/>
          <a:lstStyle>
            <a:lvl1pPr algn="r">
              <a:defRPr sz="1079" b="1">
                <a:solidFill>
                  <a:schemeClr val="bg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077761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ブランク（サブカラー#1）">
    <p:spTree>
      <p:nvGrpSpPr>
        <p:cNvPr id="1" name=""/>
        <p:cNvGrpSpPr/>
        <p:nvPr/>
      </p:nvGrpSpPr>
      <p:grpSpPr>
        <a:xfrm>
          <a:off x="0" y="0"/>
          <a:ext cx="0" cy="0"/>
          <a:chOff x="0" y="0"/>
          <a:chExt cx="0" cy="0"/>
        </a:xfrm>
      </p:grpSpPr>
      <p:sp>
        <p:nvSpPr>
          <p:cNvPr id="4" name="角丸四角形 3"/>
          <p:cNvSpPr/>
          <p:nvPr userDrawn="1"/>
        </p:nvSpPr>
        <p:spPr bwMode="auto">
          <a:xfrm>
            <a:off x="0" y="0"/>
            <a:ext cx="10691813" cy="7559675"/>
          </a:xfrm>
          <a:prstGeom prst="roundRect">
            <a:avLst>
              <a:gd name="adj" fmla="val 0"/>
            </a:avLst>
          </a:prstGeom>
          <a:solidFill>
            <a:schemeClr val="accent1"/>
          </a:solidFill>
          <a:ln>
            <a:noFill/>
          </a:ln>
          <a:effectLst/>
        </p:spPr>
        <p:txBody>
          <a:bodyPr lIns="0" tIns="0" rIns="0" bIns="0" rtlCol="0" anchor="ctr">
            <a:noAutofit/>
          </a:bodyPr>
          <a:lstStyle/>
          <a:p>
            <a:pPr algn="just">
              <a:lnSpc>
                <a:spcPct val="140000"/>
              </a:lnSpc>
              <a:spcBef>
                <a:spcPct val="0"/>
              </a:spcBef>
              <a:spcAft>
                <a:spcPts val="648"/>
              </a:spcAft>
            </a:pPr>
            <a:endParaRPr lang="ja-JP" altLang="en-US" sz="1727"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p:txBody>
          <a:bodyPr/>
          <a:lstStyle>
            <a:lvl1pPr>
              <a:defRPr>
                <a:solidFill>
                  <a:schemeClr val="tx2"/>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bwMode="white">
          <a:xfrm>
            <a:off x="99795" y="7255690"/>
            <a:ext cx="682508" cy="207261"/>
          </a:xfrm>
          <a:prstGeom prst="rect">
            <a:avLst/>
          </a:prstGeom>
          <a:solidFill>
            <a:schemeClr val="bg1"/>
          </a:solidFill>
        </p:spPr>
        <p:txBody>
          <a:bodyPr lIns="0" tIns="36000" rIns="0" bIns="18000" anchor="ctr" anchorCtr="0"/>
          <a:lstStyle>
            <a:lvl1pPr algn="ctr">
              <a:lnSpc>
                <a:spcPct val="120000"/>
              </a:lnSpc>
              <a:defRPr sz="863">
                <a:solidFill>
                  <a:schemeClr val="tx2"/>
                </a:solidFill>
                <a:latin typeface="メイリオ" pitchFamily="50" charset="-128"/>
                <a:ea typeface="メイリオ" pitchFamily="50" charset="-128"/>
                <a:cs typeface="メイリオ"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8027253" y="7266755"/>
            <a:ext cx="2494756" cy="283419"/>
          </a:xfrm>
          <a:prstGeom prst="rect">
            <a:avLst/>
          </a:prstGeom>
        </p:spPr>
        <p:txBody>
          <a:bodyPr vert="horz" lIns="0" tIns="0" rIns="0" bIns="0" rtlCol="0" anchor="ctr"/>
          <a:lstStyle>
            <a:lvl1pPr algn="r">
              <a:defRPr sz="1079" b="1">
                <a:solidFill>
                  <a:schemeClr val="tx2"/>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07706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ブランク（サブカラー#2）">
    <p:spTree>
      <p:nvGrpSpPr>
        <p:cNvPr id="1" name=""/>
        <p:cNvGrpSpPr/>
        <p:nvPr/>
      </p:nvGrpSpPr>
      <p:grpSpPr>
        <a:xfrm>
          <a:off x="0" y="0"/>
          <a:ext cx="0" cy="0"/>
          <a:chOff x="0" y="0"/>
          <a:chExt cx="0" cy="0"/>
        </a:xfrm>
      </p:grpSpPr>
      <p:sp>
        <p:nvSpPr>
          <p:cNvPr id="4" name="角丸四角形 3"/>
          <p:cNvSpPr/>
          <p:nvPr userDrawn="1"/>
        </p:nvSpPr>
        <p:spPr bwMode="auto">
          <a:xfrm>
            <a:off x="0" y="0"/>
            <a:ext cx="10691813" cy="7559675"/>
          </a:xfrm>
          <a:prstGeom prst="roundRect">
            <a:avLst>
              <a:gd name="adj" fmla="val 0"/>
            </a:avLst>
          </a:prstGeom>
          <a:solidFill>
            <a:schemeClr val="bg2"/>
          </a:solidFill>
          <a:ln>
            <a:noFill/>
          </a:ln>
          <a:effectLst/>
        </p:spPr>
        <p:txBody>
          <a:bodyPr lIns="0" tIns="0" rIns="0" bIns="0" rtlCol="0" anchor="ctr">
            <a:noAutofit/>
          </a:bodyPr>
          <a:lstStyle/>
          <a:p>
            <a:pPr algn="just">
              <a:lnSpc>
                <a:spcPct val="140000"/>
              </a:lnSpc>
              <a:spcBef>
                <a:spcPct val="0"/>
              </a:spcBef>
              <a:spcAft>
                <a:spcPts val="648"/>
              </a:spcAft>
            </a:pPr>
            <a:endParaRPr lang="ja-JP" altLang="en-US" sz="1727"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p:txBody>
          <a:bodyPr/>
          <a:lstStyle>
            <a:lvl1pPr>
              <a:defRPr>
                <a:solidFill>
                  <a:schemeClr val="tx1"/>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bwMode="white">
          <a:xfrm>
            <a:off x="99795" y="7255690"/>
            <a:ext cx="682508" cy="207261"/>
          </a:xfrm>
          <a:prstGeom prst="rect">
            <a:avLst/>
          </a:prstGeom>
          <a:solidFill>
            <a:schemeClr val="bg1"/>
          </a:solidFill>
        </p:spPr>
        <p:txBody>
          <a:bodyPr lIns="0" tIns="36000" rIns="0" bIns="18000" anchor="ctr" anchorCtr="0"/>
          <a:lstStyle>
            <a:lvl1pPr algn="ctr">
              <a:lnSpc>
                <a:spcPct val="120000"/>
              </a:lnSpc>
              <a:defRPr sz="863">
                <a:solidFill>
                  <a:schemeClr val="tx1"/>
                </a:solidFill>
                <a:latin typeface="メイリオ" pitchFamily="50" charset="-128"/>
                <a:ea typeface="メイリオ" pitchFamily="50" charset="-128"/>
                <a:cs typeface="メイリオ" pitchFamily="50" charset="-128"/>
              </a:defRPr>
            </a:lvl1pPr>
          </a:lstStyle>
          <a:p>
            <a:endParaRPr lang="ja-JP" altLang="en-US" dirty="0"/>
          </a:p>
        </p:txBody>
      </p:sp>
      <p:sp>
        <p:nvSpPr>
          <p:cNvPr id="7" name="スライド番号プレースホルダー 5"/>
          <p:cNvSpPr>
            <a:spLocks noGrp="1"/>
          </p:cNvSpPr>
          <p:nvPr>
            <p:ph type="sldNum" sz="quarter" idx="4"/>
          </p:nvPr>
        </p:nvSpPr>
        <p:spPr>
          <a:xfrm>
            <a:off x="8027253" y="7266755"/>
            <a:ext cx="2494756" cy="283419"/>
          </a:xfrm>
          <a:prstGeom prst="rect">
            <a:avLst/>
          </a:prstGeom>
        </p:spPr>
        <p:txBody>
          <a:bodyPr vert="horz" lIns="0" tIns="0" rIns="0" bIns="0" rtlCol="0" anchor="ctr"/>
          <a:lstStyle>
            <a:lvl1pPr algn="r">
              <a:defRPr sz="1079" b="1">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76182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2C7A11-E576-4FFD-B903-4885C2B30DF7}" type="datetimeFigureOut">
              <a:rPr kumimoji="1" lang="ja-JP" altLang="en-US" smtClean="0"/>
              <a:t>2022/4/15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EB14C-65F1-4503-A4C5-DD2ABAB8DF9D}" type="slidenum">
              <a:rPr kumimoji="1" lang="ja-JP" altLang="en-US" smtClean="0"/>
              <a:t>‹#›</a:t>
            </a:fld>
            <a:endParaRPr kumimoji="1" lang="ja-JP" altLang="en-US"/>
          </a:p>
        </p:txBody>
      </p:sp>
    </p:spTree>
    <p:extLst>
      <p:ext uri="{BB962C8B-B14F-4D97-AF65-F5344CB8AC3E}">
        <p14:creationId xmlns:p14="http://schemas.microsoft.com/office/powerpoint/2010/main" val="2176420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ブランク（ブラック）">
    <p:spTree>
      <p:nvGrpSpPr>
        <p:cNvPr id="1" name=""/>
        <p:cNvGrpSpPr/>
        <p:nvPr/>
      </p:nvGrpSpPr>
      <p:grpSpPr>
        <a:xfrm>
          <a:off x="0" y="0"/>
          <a:ext cx="0" cy="0"/>
          <a:chOff x="0" y="0"/>
          <a:chExt cx="0" cy="0"/>
        </a:xfrm>
      </p:grpSpPr>
      <p:sp>
        <p:nvSpPr>
          <p:cNvPr id="4" name="角丸四角形 3"/>
          <p:cNvSpPr/>
          <p:nvPr userDrawn="1"/>
        </p:nvSpPr>
        <p:spPr bwMode="auto">
          <a:xfrm>
            <a:off x="0" y="0"/>
            <a:ext cx="10691813" cy="7559675"/>
          </a:xfrm>
          <a:prstGeom prst="roundRect">
            <a:avLst>
              <a:gd name="adj" fmla="val 0"/>
            </a:avLst>
          </a:prstGeom>
          <a:solidFill>
            <a:schemeClr val="accent6"/>
          </a:solidFill>
          <a:ln>
            <a:noFill/>
          </a:ln>
          <a:effectLst/>
        </p:spPr>
        <p:txBody>
          <a:bodyPr lIns="0" tIns="0" rIns="0" bIns="0" rtlCol="0" anchor="ctr">
            <a:noAutofit/>
          </a:bodyPr>
          <a:lstStyle/>
          <a:p>
            <a:pPr algn="just">
              <a:lnSpc>
                <a:spcPct val="140000"/>
              </a:lnSpc>
              <a:spcBef>
                <a:spcPct val="0"/>
              </a:spcBef>
              <a:spcAft>
                <a:spcPts val="648"/>
              </a:spcAft>
            </a:pPr>
            <a:endParaRPr lang="ja-JP" altLang="en-US" sz="1727"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bwMode="white">
          <a:xfrm>
            <a:off x="99795" y="7255690"/>
            <a:ext cx="682508" cy="207261"/>
          </a:xfrm>
          <a:prstGeom prst="rect">
            <a:avLst/>
          </a:prstGeom>
          <a:solidFill>
            <a:schemeClr val="bg1">
              <a:alpha val="20000"/>
            </a:schemeClr>
          </a:solidFill>
        </p:spPr>
        <p:txBody>
          <a:bodyPr lIns="0" tIns="36000" rIns="0" bIns="18000" anchor="ctr" anchorCtr="0"/>
          <a:lstStyle>
            <a:lvl1pPr algn="ctr">
              <a:lnSpc>
                <a:spcPct val="120000"/>
              </a:lnSpc>
              <a:defRPr sz="863">
                <a:solidFill>
                  <a:srgbClr val="FFFFFF"/>
                </a:solidFill>
                <a:latin typeface="メイリオ" pitchFamily="50" charset="-128"/>
                <a:ea typeface="メイリオ" pitchFamily="50" charset="-128"/>
                <a:cs typeface="メイリオ" pitchFamily="50" charset="-128"/>
              </a:defRPr>
            </a:lvl1pPr>
          </a:lstStyle>
          <a:p>
            <a:endParaRPr lang="ja-JP" altLang="en-US" dirty="0"/>
          </a:p>
        </p:txBody>
      </p:sp>
      <p:sp>
        <p:nvSpPr>
          <p:cNvPr id="6" name="スライド番号プレースホルダー 5"/>
          <p:cNvSpPr>
            <a:spLocks noGrp="1"/>
          </p:cNvSpPr>
          <p:nvPr>
            <p:ph type="sldNum" sz="quarter" idx="4"/>
          </p:nvPr>
        </p:nvSpPr>
        <p:spPr bwMode="white">
          <a:xfrm>
            <a:off x="8027253" y="7266755"/>
            <a:ext cx="2494756" cy="283419"/>
          </a:xfrm>
          <a:prstGeom prst="rect">
            <a:avLst/>
          </a:prstGeom>
        </p:spPr>
        <p:txBody>
          <a:bodyPr vert="horz" lIns="0" tIns="0" rIns="0" bIns="0" rtlCol="0" anchor="ctr"/>
          <a:lstStyle>
            <a:lvl1pPr algn="r">
              <a:defRPr sz="1079" b="1">
                <a:solidFill>
                  <a:schemeClr val="bg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887998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ガイド位置">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endParaRPr lang="ja-JP" altLang="en-US" dirty="0"/>
          </a:p>
        </p:txBody>
      </p:sp>
      <p:cxnSp>
        <p:nvCxnSpPr>
          <p:cNvPr id="27" name="直線コネクタ 26"/>
          <p:cNvCxnSpPr/>
          <p:nvPr userDrawn="1"/>
        </p:nvCxnSpPr>
        <p:spPr>
          <a:xfrm flipV="1">
            <a:off x="877277" y="0"/>
            <a:ext cx="0" cy="7559675"/>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userDrawn="1"/>
        </p:nvCxnSpPr>
        <p:spPr>
          <a:xfrm flipV="1">
            <a:off x="5345907" y="0"/>
            <a:ext cx="0" cy="7559675"/>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flipV="1">
            <a:off x="3675311" y="0"/>
            <a:ext cx="0" cy="7559675"/>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flipV="1">
            <a:off x="7006222" y="0"/>
            <a:ext cx="0" cy="7559675"/>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userDrawn="1"/>
        </p:nvCxnSpPr>
        <p:spPr>
          <a:xfrm flipV="1">
            <a:off x="9814536" y="0"/>
            <a:ext cx="0" cy="7559675"/>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userDrawn="1"/>
        </p:nvCxnSpPr>
        <p:spPr>
          <a:xfrm flipH="1">
            <a:off x="0" y="684223"/>
            <a:ext cx="10691813"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userDrawn="1"/>
        </p:nvCxnSpPr>
        <p:spPr>
          <a:xfrm flipH="1">
            <a:off x="0" y="2073662"/>
            <a:ext cx="10691813"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userDrawn="1"/>
        </p:nvCxnSpPr>
        <p:spPr>
          <a:xfrm flipH="1">
            <a:off x="0" y="3779838"/>
            <a:ext cx="10691813"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flipH="1">
            <a:off x="-14149" y="5486015"/>
            <a:ext cx="10691813"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userDrawn="1"/>
        </p:nvCxnSpPr>
        <p:spPr>
          <a:xfrm flipH="1">
            <a:off x="0" y="6875483"/>
            <a:ext cx="10691813"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7" name="AutoShape 33"/>
          <p:cNvSpPr>
            <a:spLocks noChangeArrowheads="1"/>
          </p:cNvSpPr>
          <p:nvPr userDrawn="1"/>
        </p:nvSpPr>
        <p:spPr bwMode="gray">
          <a:xfrm>
            <a:off x="5384700" y="3581399"/>
            <a:ext cx="1243590" cy="34489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8856" rIns="0" bIns="0">
            <a:spAutoFit/>
          </a:bodyPr>
          <a:lstStyle/>
          <a:p>
            <a:pPr algn="ctr">
              <a:lnSpc>
                <a:spcPct val="120000"/>
              </a:lnSpc>
            </a:pPr>
            <a:r>
              <a:rPr lang="en-US" altLang="ja-JP" sz="1727" dirty="0">
                <a:solidFill>
                  <a:schemeClr val="tx2"/>
                </a:solidFill>
                <a:latin typeface="メイリオ" pitchFamily="50" charset="-128"/>
              </a:rPr>
              <a:t>0cm</a:t>
            </a:r>
          </a:p>
        </p:txBody>
      </p:sp>
      <p:sp>
        <p:nvSpPr>
          <p:cNvPr id="38" name="AutoShape 33"/>
          <p:cNvSpPr>
            <a:spLocks noChangeArrowheads="1"/>
          </p:cNvSpPr>
          <p:nvPr userDrawn="1"/>
        </p:nvSpPr>
        <p:spPr bwMode="gray">
          <a:xfrm>
            <a:off x="5384766" y="1890778"/>
            <a:ext cx="1243590" cy="34489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8856" rIns="0" bIns="0">
            <a:spAutoFit/>
          </a:bodyPr>
          <a:lstStyle/>
          <a:p>
            <a:pPr algn="ctr">
              <a:lnSpc>
                <a:spcPct val="120000"/>
              </a:lnSpc>
            </a:pPr>
            <a:r>
              <a:rPr lang="en-US" altLang="ja-JP" sz="1727" dirty="0">
                <a:solidFill>
                  <a:schemeClr val="tx2"/>
                </a:solidFill>
                <a:latin typeface="メイリオ" pitchFamily="50" charset="-128"/>
              </a:rPr>
              <a:t>4.30cm</a:t>
            </a:r>
          </a:p>
        </p:txBody>
      </p:sp>
      <p:sp>
        <p:nvSpPr>
          <p:cNvPr id="39" name="AutoShape 33"/>
          <p:cNvSpPr>
            <a:spLocks noChangeArrowheads="1"/>
          </p:cNvSpPr>
          <p:nvPr userDrawn="1"/>
        </p:nvSpPr>
        <p:spPr bwMode="gray">
          <a:xfrm>
            <a:off x="255235" y="3928582"/>
            <a:ext cx="1243590" cy="34489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8856" rIns="0" bIns="0">
            <a:spAutoFit/>
          </a:bodyPr>
          <a:lstStyle/>
          <a:p>
            <a:pPr algn="ctr">
              <a:lnSpc>
                <a:spcPct val="120000"/>
              </a:lnSpc>
            </a:pPr>
            <a:r>
              <a:rPr lang="en-US" altLang="ja-JP" sz="1727" dirty="0">
                <a:solidFill>
                  <a:schemeClr val="tx2"/>
                </a:solidFill>
                <a:latin typeface="メイリオ" pitchFamily="50" charset="-128"/>
              </a:rPr>
              <a:t>11.50cm</a:t>
            </a:r>
          </a:p>
        </p:txBody>
      </p:sp>
      <p:sp>
        <p:nvSpPr>
          <p:cNvPr id="40" name="AutoShape 33"/>
          <p:cNvSpPr>
            <a:spLocks noChangeArrowheads="1"/>
          </p:cNvSpPr>
          <p:nvPr userDrawn="1"/>
        </p:nvSpPr>
        <p:spPr bwMode="gray">
          <a:xfrm>
            <a:off x="5384766" y="6677043"/>
            <a:ext cx="1243590" cy="34489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8856" rIns="0" bIns="0">
            <a:spAutoFit/>
          </a:bodyPr>
          <a:lstStyle/>
          <a:p>
            <a:pPr algn="ctr">
              <a:lnSpc>
                <a:spcPct val="120000"/>
              </a:lnSpc>
            </a:pPr>
            <a:r>
              <a:rPr lang="en-US" altLang="ja-JP" sz="1727" dirty="0">
                <a:solidFill>
                  <a:schemeClr val="tx2"/>
                </a:solidFill>
                <a:latin typeface="メイリオ" pitchFamily="50" charset="-128"/>
              </a:rPr>
              <a:t>7.80cm</a:t>
            </a:r>
          </a:p>
        </p:txBody>
      </p:sp>
      <p:sp>
        <p:nvSpPr>
          <p:cNvPr id="41" name="AutoShape 33"/>
          <p:cNvSpPr>
            <a:spLocks noChangeArrowheads="1"/>
          </p:cNvSpPr>
          <p:nvPr userDrawn="1"/>
        </p:nvSpPr>
        <p:spPr bwMode="gray">
          <a:xfrm>
            <a:off x="5384766" y="485755"/>
            <a:ext cx="1243590" cy="34489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8856" rIns="0" bIns="0">
            <a:spAutoFit/>
          </a:bodyPr>
          <a:lstStyle/>
          <a:p>
            <a:pPr algn="ctr">
              <a:lnSpc>
                <a:spcPct val="120000"/>
              </a:lnSpc>
            </a:pPr>
            <a:r>
              <a:rPr lang="en-US" altLang="ja-JP" sz="1727" dirty="0">
                <a:solidFill>
                  <a:schemeClr val="tx2"/>
                </a:solidFill>
                <a:latin typeface="メイリオ" pitchFamily="50" charset="-128"/>
              </a:rPr>
              <a:t>7.80cm</a:t>
            </a:r>
          </a:p>
        </p:txBody>
      </p:sp>
      <p:sp>
        <p:nvSpPr>
          <p:cNvPr id="42" name="AutoShape 33"/>
          <p:cNvSpPr>
            <a:spLocks noChangeArrowheads="1"/>
          </p:cNvSpPr>
          <p:nvPr userDrawn="1"/>
        </p:nvSpPr>
        <p:spPr bwMode="gray">
          <a:xfrm>
            <a:off x="3053161" y="3938590"/>
            <a:ext cx="1243590" cy="34489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8856" rIns="0" bIns="0">
            <a:spAutoFit/>
          </a:bodyPr>
          <a:lstStyle/>
          <a:p>
            <a:pPr algn="ctr">
              <a:lnSpc>
                <a:spcPct val="120000"/>
              </a:lnSpc>
            </a:pPr>
            <a:r>
              <a:rPr lang="en-US" altLang="ja-JP" sz="1727" dirty="0">
                <a:solidFill>
                  <a:schemeClr val="tx2"/>
                </a:solidFill>
                <a:latin typeface="メイリオ" pitchFamily="50" charset="-128"/>
              </a:rPr>
              <a:t>4.30cm</a:t>
            </a:r>
          </a:p>
        </p:txBody>
      </p:sp>
      <p:sp>
        <p:nvSpPr>
          <p:cNvPr id="43" name="AutoShape 33"/>
          <p:cNvSpPr>
            <a:spLocks noChangeArrowheads="1"/>
          </p:cNvSpPr>
          <p:nvPr userDrawn="1"/>
        </p:nvSpPr>
        <p:spPr bwMode="gray">
          <a:xfrm>
            <a:off x="4724145" y="3930013"/>
            <a:ext cx="1243590" cy="34489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8856" rIns="0" bIns="0">
            <a:spAutoFit/>
          </a:bodyPr>
          <a:lstStyle/>
          <a:p>
            <a:pPr algn="ctr">
              <a:lnSpc>
                <a:spcPct val="120000"/>
              </a:lnSpc>
            </a:pPr>
            <a:r>
              <a:rPr lang="en-US" altLang="ja-JP" sz="1727" dirty="0">
                <a:solidFill>
                  <a:schemeClr val="tx2"/>
                </a:solidFill>
                <a:latin typeface="メイリオ" pitchFamily="50" charset="-128"/>
              </a:rPr>
              <a:t>0cm</a:t>
            </a:r>
          </a:p>
        </p:txBody>
      </p:sp>
      <p:sp>
        <p:nvSpPr>
          <p:cNvPr id="44" name="AutoShape 33"/>
          <p:cNvSpPr>
            <a:spLocks noChangeArrowheads="1"/>
          </p:cNvSpPr>
          <p:nvPr userDrawn="1"/>
        </p:nvSpPr>
        <p:spPr bwMode="gray">
          <a:xfrm>
            <a:off x="6395129" y="3930013"/>
            <a:ext cx="1243590" cy="34489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8856" rIns="0" bIns="0">
            <a:spAutoFit/>
          </a:bodyPr>
          <a:lstStyle/>
          <a:p>
            <a:pPr algn="ctr">
              <a:lnSpc>
                <a:spcPct val="120000"/>
              </a:lnSpc>
            </a:pPr>
            <a:r>
              <a:rPr lang="en-US" altLang="ja-JP" sz="1727" dirty="0">
                <a:solidFill>
                  <a:schemeClr val="tx2"/>
                </a:solidFill>
                <a:latin typeface="メイリオ" pitchFamily="50" charset="-128"/>
              </a:rPr>
              <a:t>4.30cm</a:t>
            </a:r>
          </a:p>
        </p:txBody>
      </p:sp>
      <p:sp>
        <p:nvSpPr>
          <p:cNvPr id="45" name="AutoShape 33"/>
          <p:cNvSpPr>
            <a:spLocks noChangeArrowheads="1"/>
          </p:cNvSpPr>
          <p:nvPr userDrawn="1"/>
        </p:nvSpPr>
        <p:spPr bwMode="gray">
          <a:xfrm>
            <a:off x="9193055" y="3930013"/>
            <a:ext cx="1243590" cy="34489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8856" rIns="0" bIns="0">
            <a:spAutoFit/>
          </a:bodyPr>
          <a:lstStyle/>
          <a:p>
            <a:pPr algn="ctr">
              <a:lnSpc>
                <a:spcPct val="120000"/>
              </a:lnSpc>
            </a:pPr>
            <a:r>
              <a:rPr lang="en-US" altLang="ja-JP" sz="1727" dirty="0">
                <a:solidFill>
                  <a:schemeClr val="tx2"/>
                </a:solidFill>
                <a:latin typeface="メイリオ" pitchFamily="50" charset="-128"/>
              </a:rPr>
              <a:t>11.50cm</a:t>
            </a:r>
          </a:p>
        </p:txBody>
      </p:sp>
      <p:sp>
        <p:nvSpPr>
          <p:cNvPr id="46" name="AutoShape 33"/>
          <p:cNvSpPr>
            <a:spLocks noChangeArrowheads="1"/>
          </p:cNvSpPr>
          <p:nvPr userDrawn="1"/>
        </p:nvSpPr>
        <p:spPr bwMode="gray">
          <a:xfrm>
            <a:off x="5384766" y="5319084"/>
            <a:ext cx="1243590" cy="34489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8856" rIns="0" bIns="0">
            <a:spAutoFit/>
          </a:bodyPr>
          <a:lstStyle/>
          <a:p>
            <a:pPr algn="ctr">
              <a:lnSpc>
                <a:spcPct val="120000"/>
              </a:lnSpc>
            </a:pPr>
            <a:r>
              <a:rPr lang="en-US" altLang="ja-JP" sz="1727" dirty="0">
                <a:solidFill>
                  <a:schemeClr val="tx2"/>
                </a:solidFill>
                <a:latin typeface="メイリオ" pitchFamily="50" charset="-128"/>
              </a:rPr>
              <a:t>4.30cm</a:t>
            </a:r>
          </a:p>
        </p:txBody>
      </p:sp>
      <p:sp>
        <p:nvSpPr>
          <p:cNvPr id="48" name="タイトル 1"/>
          <p:cNvSpPr>
            <a:spLocks noGrp="1"/>
          </p:cNvSpPr>
          <p:nvPr>
            <p:ph type="title"/>
          </p:nvPr>
        </p:nvSpPr>
        <p:spPr bwMode="white">
          <a:xfrm>
            <a:off x="294095" y="168253"/>
            <a:ext cx="10103623" cy="436565"/>
          </a:xfrm>
        </p:spPr>
        <p:txBody>
          <a:bodyPr/>
          <a:lstStyle>
            <a:lvl1pPr>
              <a:defRPr>
                <a:solidFill>
                  <a:schemeClr val="tx1"/>
                </a:solidFill>
              </a:defRPr>
            </a:lvl1pPr>
          </a:lstStyle>
          <a:p>
            <a:r>
              <a:rPr kumimoji="1" lang="ja-JP" altLang="en-US" dirty="0"/>
              <a:t>マスター タイトルの書式設定</a:t>
            </a:r>
          </a:p>
        </p:txBody>
      </p:sp>
      <p:sp>
        <p:nvSpPr>
          <p:cNvPr id="49" name="スライド番号プレースホルダー 5"/>
          <p:cNvSpPr>
            <a:spLocks noGrp="1"/>
          </p:cNvSpPr>
          <p:nvPr>
            <p:ph type="sldNum" sz="quarter" idx="4"/>
          </p:nvPr>
        </p:nvSpPr>
        <p:spPr>
          <a:xfrm>
            <a:off x="8027253" y="7266755"/>
            <a:ext cx="2494756" cy="283419"/>
          </a:xfrm>
          <a:prstGeom prst="rect">
            <a:avLst/>
          </a:prstGeom>
        </p:spPr>
        <p:txBody>
          <a:bodyPr vert="horz" lIns="0" tIns="0" rIns="0" bIns="0" rtlCol="0" anchor="ctr"/>
          <a:lstStyle>
            <a:lvl1pPr algn="r">
              <a:defRPr sz="1079" b="1">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429019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AF74C6B-43D4-4C2F-8326-FC89F4D073F9}" type="datetime1">
              <a:rPr lang="ja-JP" altLang="en-US"/>
              <a:pPr>
                <a:defRPr/>
              </a:pPr>
              <a:t>2022/4/15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fld id="{8FA48DE6-0D8B-4E5B-8179-66BE379EA6E3}" type="slidenum">
              <a:rPr lang="ja-JP" altLang="en-US"/>
              <a:pPr>
                <a:defRPr/>
              </a:pPr>
              <a:t>‹#›</a:t>
            </a:fld>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r>
              <a:rPr lang="en-US" altLang="ja-JP"/>
              <a:t>Copyright </a:t>
            </a:r>
            <a:r>
              <a:rPr lang="en-US" altLang="ja-JP" sz="859"/>
              <a:t>©</a:t>
            </a:r>
            <a:r>
              <a:rPr lang="en-US" altLang="ja-JP"/>
              <a:t> Pasona Global Inc. All rights Reserved.</a:t>
            </a:r>
            <a:endParaRPr lang="ja-JP" altLang="en-US"/>
          </a:p>
        </p:txBody>
      </p:sp>
    </p:spTree>
    <p:extLst>
      <p:ext uri="{BB962C8B-B14F-4D97-AF65-F5344CB8AC3E}">
        <p14:creationId xmlns:p14="http://schemas.microsoft.com/office/powerpoint/2010/main" val="406051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4" name="スライド番号プレースホルダー 5"/>
          <p:cNvSpPr>
            <a:spLocks noGrp="1"/>
          </p:cNvSpPr>
          <p:nvPr>
            <p:ph type="sldNum" sz="quarter" idx="4"/>
          </p:nvPr>
        </p:nvSpPr>
        <p:spPr>
          <a:xfrm>
            <a:off x="8097262" y="7266755"/>
            <a:ext cx="2494756" cy="283419"/>
          </a:xfrm>
          <a:prstGeom prst="rect">
            <a:avLst/>
          </a:prstGeom>
        </p:spPr>
        <p:txBody>
          <a:bodyPr vert="horz" lIns="0" tIns="0" rIns="0" bIns="0" rtlCol="0" anchor="ctr"/>
          <a:lstStyle>
            <a:lvl1pPr algn="r">
              <a:defRPr sz="1079">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38201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99795" y="7255690"/>
            <a:ext cx="682508" cy="207261"/>
          </a:xfrm>
          <a:prstGeom prst="rect">
            <a:avLst/>
          </a:prstGeom>
          <a:solidFill>
            <a:schemeClr val="bg2"/>
          </a:solidFill>
          <a:ln>
            <a:noFill/>
          </a:ln>
        </p:spPr>
        <p:txBody>
          <a:bodyPr wrap="square" lIns="0" tIns="36000" rIns="0" bIns="18000" anchor="ctr" anchorCtr="0">
            <a:spAutoFit/>
          </a:bodyPr>
          <a:lstStyle>
            <a:lvl1pPr algn="ctr">
              <a:lnSpc>
                <a:spcPct val="120000"/>
              </a:lnSpc>
              <a:defRPr sz="863">
                <a:solidFill>
                  <a:schemeClr val="tx1"/>
                </a:solidFill>
                <a:latin typeface="メイリオ" pitchFamily="50" charset="-128"/>
                <a:ea typeface="メイリオ" pitchFamily="50" charset="-128"/>
                <a:cs typeface="メイリオ" pitchFamily="50" charset="-128"/>
              </a:defRPr>
            </a:lvl1pPr>
          </a:lstStyle>
          <a:p>
            <a:endParaRPr lang="ja-JP" altLang="en-US" dirty="0"/>
          </a:p>
        </p:txBody>
      </p:sp>
      <p:sp>
        <p:nvSpPr>
          <p:cNvPr id="7" name="タイトル 1"/>
          <p:cNvSpPr>
            <a:spLocks noGrp="1"/>
          </p:cNvSpPr>
          <p:nvPr>
            <p:ph type="ctrTitle"/>
          </p:nvPr>
        </p:nvSpPr>
        <p:spPr>
          <a:xfrm>
            <a:off x="877277" y="3224264"/>
            <a:ext cx="8937259" cy="1111202"/>
          </a:xfrm>
        </p:spPr>
        <p:txBody>
          <a:bodyPr anchor="ctr" anchorCtr="0"/>
          <a:lstStyle>
            <a:lvl1pPr algn="ctr">
              <a:lnSpc>
                <a:spcPct val="120000"/>
              </a:lnSpc>
              <a:defRPr sz="3885" b="1">
                <a:solidFill>
                  <a:schemeClr val="tx1"/>
                </a:solidFill>
              </a:defRPr>
            </a:lvl1pPr>
          </a:lstStyle>
          <a:p>
            <a:endParaRPr kumimoji="1" lang="ja-JP" altLang="en-US" dirty="0"/>
          </a:p>
        </p:txBody>
      </p:sp>
    </p:spTree>
    <p:extLst>
      <p:ext uri="{BB962C8B-B14F-4D97-AF65-F5344CB8AC3E}">
        <p14:creationId xmlns:p14="http://schemas.microsoft.com/office/powerpoint/2010/main" val="180434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ナビ#1">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1283018" cy="7559675"/>
          </a:xfrm>
          <a:prstGeom prst="rect">
            <a:avLst/>
          </a:prstGeom>
          <a:solidFill>
            <a:schemeClr val="tx2"/>
          </a:solidFill>
          <a:ln>
            <a:noFill/>
          </a:ln>
          <a:effectLst/>
        </p:spPr>
        <p:txBody>
          <a:bodyPr lIns="0" tIns="0" rIns="0" bIns="0" anchor="ctr">
            <a:noAutofit/>
          </a:bodyPr>
          <a:lstStyle/>
          <a:p>
            <a:endParaRPr lang="ja-JP" altLang="en-US" sz="2115"/>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a:t>マスター タイトルの書式設定</a:t>
            </a:r>
          </a:p>
        </p:txBody>
      </p:sp>
      <p:sp>
        <p:nvSpPr>
          <p:cNvPr id="4" name="スライド番号プレースホルダー 5"/>
          <p:cNvSpPr>
            <a:spLocks noGrp="1"/>
          </p:cNvSpPr>
          <p:nvPr>
            <p:ph type="sldNum" sz="quarter" idx="4"/>
          </p:nvPr>
        </p:nvSpPr>
        <p:spPr>
          <a:xfrm>
            <a:off x="8027253" y="7266755"/>
            <a:ext cx="2494756" cy="283419"/>
          </a:xfrm>
          <a:prstGeom prst="rect">
            <a:avLst/>
          </a:prstGeom>
        </p:spPr>
        <p:txBody>
          <a:bodyPr vert="horz" lIns="0" tIns="0" rIns="0" bIns="0" rtlCol="0" anchor="ctr"/>
          <a:lstStyle>
            <a:lvl1pPr algn="r">
              <a:defRPr sz="1079"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5" name="フッター プレースホルダー 2"/>
          <p:cNvSpPr>
            <a:spLocks noGrp="1"/>
          </p:cNvSpPr>
          <p:nvPr>
            <p:ph type="ftr" sz="quarter" idx="3"/>
          </p:nvPr>
        </p:nvSpPr>
        <p:spPr bwMode="white">
          <a:xfrm>
            <a:off x="99795" y="7255690"/>
            <a:ext cx="682508" cy="207261"/>
          </a:xfrm>
          <a:prstGeom prst="rect">
            <a:avLst/>
          </a:prstGeom>
          <a:solidFill>
            <a:schemeClr val="bg1">
              <a:alpha val="20000"/>
            </a:schemeClr>
          </a:solidFill>
        </p:spPr>
        <p:txBody>
          <a:bodyPr lIns="0" tIns="36000" rIns="0" bIns="18000" anchor="ctr" anchorCtr="0"/>
          <a:lstStyle>
            <a:lvl1pPr algn="ctr">
              <a:lnSpc>
                <a:spcPct val="120000"/>
              </a:lnSpc>
              <a:defRPr sz="863">
                <a:solidFill>
                  <a:schemeClr val="bg1"/>
                </a:solidFill>
                <a:latin typeface="メイリオ" pitchFamily="50" charset="-128"/>
                <a:ea typeface="メイリオ" pitchFamily="50" charset="-128"/>
                <a:cs typeface="メイリオ" pitchFamily="50" charset="-128"/>
              </a:defRPr>
            </a:lvl1pPr>
          </a:lstStyle>
          <a:p>
            <a:endParaRPr lang="ja-JP" altLang="en-US" dirty="0"/>
          </a:p>
        </p:txBody>
      </p:sp>
    </p:spTree>
    <p:extLst>
      <p:ext uri="{BB962C8B-B14F-4D97-AF65-F5344CB8AC3E}">
        <p14:creationId xmlns:p14="http://schemas.microsoft.com/office/powerpoint/2010/main" val="186165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ナビ#2">
    <p:spTree>
      <p:nvGrpSpPr>
        <p:cNvPr id="1" name=""/>
        <p:cNvGrpSpPr/>
        <p:nvPr/>
      </p:nvGrpSpPr>
      <p:grpSpPr>
        <a:xfrm>
          <a:off x="0" y="0"/>
          <a:ext cx="0" cy="0"/>
          <a:chOff x="0" y="0"/>
          <a:chExt cx="0" cy="0"/>
        </a:xfrm>
      </p:grpSpPr>
      <p:sp>
        <p:nvSpPr>
          <p:cNvPr id="7" name="角丸四角形 6"/>
          <p:cNvSpPr/>
          <p:nvPr userDrawn="1"/>
        </p:nvSpPr>
        <p:spPr bwMode="auto">
          <a:xfrm>
            <a:off x="0" y="0"/>
            <a:ext cx="10691813" cy="7559675"/>
          </a:xfrm>
          <a:prstGeom prst="roundRect">
            <a:avLst>
              <a:gd name="adj" fmla="val 0"/>
            </a:avLst>
          </a:prstGeom>
          <a:solidFill>
            <a:schemeClr val="accent1"/>
          </a:solidFill>
          <a:ln>
            <a:noFill/>
          </a:ln>
          <a:effectLst/>
        </p:spPr>
        <p:txBody>
          <a:bodyPr lIns="0" tIns="0" rIns="0" bIns="0" rtlCol="0" anchor="ctr">
            <a:noAutofit/>
          </a:bodyPr>
          <a:lstStyle/>
          <a:p>
            <a:pPr algn="just">
              <a:lnSpc>
                <a:spcPct val="140000"/>
              </a:lnSpc>
              <a:spcBef>
                <a:spcPct val="0"/>
              </a:spcBef>
              <a:spcAft>
                <a:spcPts val="648"/>
              </a:spcAft>
            </a:pPr>
            <a:endParaRPr lang="ja-JP" altLang="en-US" sz="1727"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682696" y="3328967"/>
            <a:ext cx="9326421" cy="862054"/>
          </a:xfrm>
          <a:ln w="6350">
            <a:solidFill>
              <a:schemeClr val="tx2"/>
            </a:solidFill>
          </a:ln>
        </p:spPr>
        <p:txBody>
          <a:bodyPr wrap="square" lIns="180000" tIns="180000" rIns="180000" bIns="144000">
            <a:spAutoFit/>
          </a:bodyPr>
          <a:lstStyle>
            <a:lvl1pPr algn="ctr">
              <a:lnSpc>
                <a:spcPct val="120000"/>
              </a:lnSpc>
              <a:defRPr sz="3022">
                <a:solidFill>
                  <a:schemeClr val="tx2"/>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a:xfrm>
            <a:off x="99795" y="7255690"/>
            <a:ext cx="682508" cy="207261"/>
          </a:xfrm>
          <a:prstGeom prst="rect">
            <a:avLst/>
          </a:prstGeom>
          <a:solidFill>
            <a:schemeClr val="bg1"/>
          </a:solidFill>
        </p:spPr>
        <p:txBody>
          <a:bodyPr lIns="0" tIns="36000" rIns="0" bIns="18000" anchor="ctr" anchorCtr="0"/>
          <a:lstStyle>
            <a:lvl1pPr algn="ctr">
              <a:lnSpc>
                <a:spcPct val="120000"/>
              </a:lnSpc>
              <a:defRPr sz="863">
                <a:solidFill>
                  <a:schemeClr val="tx2"/>
                </a:solidFill>
                <a:latin typeface="メイリオ" pitchFamily="50" charset="-128"/>
                <a:ea typeface="メイリオ" pitchFamily="50" charset="-128"/>
                <a:cs typeface="メイリオ"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8027253" y="7266755"/>
            <a:ext cx="2494756" cy="283419"/>
          </a:xfrm>
          <a:prstGeom prst="rect">
            <a:avLst/>
          </a:prstGeom>
        </p:spPr>
        <p:txBody>
          <a:bodyPr vert="horz" lIns="0" tIns="0" rIns="0" bIns="0" rtlCol="0" anchor="ctr"/>
          <a:lstStyle>
            <a:lvl1pPr algn="r">
              <a:defRPr sz="1079" b="1">
                <a:solidFill>
                  <a:schemeClr val="tx2"/>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93164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ナビ#3">
    <p:spTree>
      <p:nvGrpSpPr>
        <p:cNvPr id="1" name=""/>
        <p:cNvGrpSpPr/>
        <p:nvPr/>
      </p:nvGrpSpPr>
      <p:grpSpPr>
        <a:xfrm>
          <a:off x="0" y="0"/>
          <a:ext cx="0" cy="0"/>
          <a:chOff x="0" y="0"/>
          <a:chExt cx="0" cy="0"/>
        </a:xfrm>
      </p:grpSpPr>
      <p:sp>
        <p:nvSpPr>
          <p:cNvPr id="7" name="角丸四角形 6"/>
          <p:cNvSpPr/>
          <p:nvPr userDrawn="1"/>
        </p:nvSpPr>
        <p:spPr bwMode="auto">
          <a:xfrm>
            <a:off x="0" y="0"/>
            <a:ext cx="10691813" cy="7559675"/>
          </a:xfrm>
          <a:prstGeom prst="roundRect">
            <a:avLst>
              <a:gd name="adj" fmla="val 0"/>
            </a:avLst>
          </a:prstGeom>
          <a:solidFill>
            <a:schemeClr val="accent1"/>
          </a:solidFill>
          <a:ln>
            <a:noFill/>
          </a:ln>
          <a:effectLst/>
        </p:spPr>
        <p:txBody>
          <a:bodyPr lIns="0" tIns="0" rIns="0" bIns="0" rtlCol="0" anchor="ctr">
            <a:noAutofit/>
          </a:bodyPr>
          <a:lstStyle/>
          <a:p>
            <a:pPr algn="just">
              <a:lnSpc>
                <a:spcPct val="140000"/>
              </a:lnSpc>
              <a:spcBef>
                <a:spcPct val="0"/>
              </a:spcBef>
              <a:spcAft>
                <a:spcPts val="648"/>
              </a:spcAft>
            </a:pPr>
            <a:endParaRPr lang="ja-JP" altLang="en-US" sz="1727"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682696" y="3290753"/>
            <a:ext cx="9326421" cy="938485"/>
          </a:xfrm>
          <a:ln w="6350">
            <a:noFill/>
          </a:ln>
        </p:spPr>
        <p:txBody>
          <a:bodyPr wrap="square" lIns="180000" tIns="180000" rIns="180000" bIns="144000">
            <a:spAutoFit/>
          </a:bodyPr>
          <a:lstStyle>
            <a:lvl1pPr algn="ctr">
              <a:lnSpc>
                <a:spcPct val="120000"/>
              </a:lnSpc>
              <a:defRPr sz="3454">
                <a:solidFill>
                  <a:schemeClr val="tx2"/>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a:xfrm>
            <a:off x="99795" y="7255690"/>
            <a:ext cx="682508" cy="207261"/>
          </a:xfrm>
          <a:prstGeom prst="rect">
            <a:avLst/>
          </a:prstGeom>
          <a:solidFill>
            <a:schemeClr val="bg1"/>
          </a:solidFill>
        </p:spPr>
        <p:txBody>
          <a:bodyPr lIns="0" tIns="36000" rIns="0" bIns="18000" anchor="ctr" anchorCtr="0"/>
          <a:lstStyle>
            <a:lvl1pPr algn="ctr">
              <a:lnSpc>
                <a:spcPct val="120000"/>
              </a:lnSpc>
              <a:defRPr sz="863">
                <a:solidFill>
                  <a:schemeClr val="tx2"/>
                </a:solidFill>
                <a:latin typeface="メイリオ" pitchFamily="50" charset="-128"/>
                <a:ea typeface="メイリオ" pitchFamily="50" charset="-128"/>
                <a:cs typeface="メイリオ"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8027253" y="7266755"/>
            <a:ext cx="2494756" cy="283419"/>
          </a:xfrm>
          <a:prstGeom prst="rect">
            <a:avLst/>
          </a:prstGeom>
        </p:spPr>
        <p:txBody>
          <a:bodyPr vert="horz" lIns="0" tIns="0" rIns="0" bIns="0" rtlCol="0" anchor="ctr"/>
          <a:lstStyle>
            <a:lvl1pPr algn="r">
              <a:defRPr sz="1079" b="1">
                <a:solidFill>
                  <a:schemeClr val="tx2"/>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17282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ナビ#4">
    <p:spTree>
      <p:nvGrpSpPr>
        <p:cNvPr id="1" name=""/>
        <p:cNvGrpSpPr/>
        <p:nvPr/>
      </p:nvGrpSpPr>
      <p:grpSpPr>
        <a:xfrm>
          <a:off x="0" y="0"/>
          <a:ext cx="0" cy="0"/>
          <a:chOff x="0" y="0"/>
          <a:chExt cx="0" cy="0"/>
        </a:xfrm>
      </p:grpSpPr>
      <p:sp>
        <p:nvSpPr>
          <p:cNvPr id="7" name="角丸四角形 6"/>
          <p:cNvSpPr/>
          <p:nvPr userDrawn="1"/>
        </p:nvSpPr>
        <p:spPr bwMode="auto">
          <a:xfrm>
            <a:off x="0" y="0"/>
            <a:ext cx="10691813" cy="7559675"/>
          </a:xfrm>
          <a:prstGeom prst="roundRect">
            <a:avLst>
              <a:gd name="adj" fmla="val 0"/>
            </a:avLst>
          </a:prstGeom>
          <a:solidFill>
            <a:schemeClr val="tx2"/>
          </a:solidFill>
          <a:ln>
            <a:noFill/>
          </a:ln>
          <a:effectLst/>
        </p:spPr>
        <p:txBody>
          <a:bodyPr lIns="0" tIns="0" rIns="0" bIns="0" rtlCol="0" anchor="ctr">
            <a:noAutofit/>
          </a:bodyPr>
          <a:lstStyle/>
          <a:p>
            <a:pPr algn="just">
              <a:lnSpc>
                <a:spcPct val="140000"/>
              </a:lnSpc>
              <a:spcBef>
                <a:spcPct val="0"/>
              </a:spcBef>
              <a:spcAft>
                <a:spcPts val="648"/>
              </a:spcAft>
            </a:pPr>
            <a:endParaRPr lang="ja-JP" altLang="en-US" sz="1727"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bwMode="gray">
          <a:xfrm>
            <a:off x="682696" y="3290753"/>
            <a:ext cx="9326421" cy="938485"/>
          </a:xfrm>
          <a:ln w="6350">
            <a:noFill/>
          </a:ln>
        </p:spPr>
        <p:txBody>
          <a:bodyPr wrap="square" lIns="180000" tIns="180000" rIns="180000" bIns="144000">
            <a:spAutoFit/>
          </a:bodyPr>
          <a:lstStyle>
            <a:lvl1pPr algn="ctr">
              <a:lnSpc>
                <a:spcPct val="120000"/>
              </a:lnSpc>
              <a:defRPr sz="3454">
                <a:solidFill>
                  <a:schemeClr val="bg1"/>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bwMode="gray">
          <a:xfrm>
            <a:off x="99795" y="7255690"/>
            <a:ext cx="682508" cy="207261"/>
          </a:xfrm>
          <a:prstGeom prst="rect">
            <a:avLst/>
          </a:prstGeom>
          <a:solidFill>
            <a:schemeClr val="bg1">
              <a:alpha val="20000"/>
            </a:schemeClr>
          </a:solidFill>
        </p:spPr>
        <p:txBody>
          <a:bodyPr lIns="0" tIns="36000" rIns="0" bIns="18000" anchor="ctr" anchorCtr="0"/>
          <a:lstStyle>
            <a:lvl1pPr algn="ctr">
              <a:lnSpc>
                <a:spcPct val="120000"/>
              </a:lnSpc>
              <a:defRPr sz="863">
                <a:solidFill>
                  <a:schemeClr val="bg1"/>
                </a:solidFill>
                <a:latin typeface="メイリオ" pitchFamily="50" charset="-128"/>
                <a:ea typeface="メイリオ" pitchFamily="50" charset="-128"/>
                <a:cs typeface="メイリオ" pitchFamily="50" charset="-128"/>
              </a:defRPr>
            </a:lvl1pPr>
          </a:lstStyle>
          <a:p>
            <a:endParaRPr lang="ja-JP" altLang="en-US" dirty="0"/>
          </a:p>
        </p:txBody>
      </p:sp>
      <p:sp>
        <p:nvSpPr>
          <p:cNvPr id="6" name="スライド番号プレースホルダー 5"/>
          <p:cNvSpPr>
            <a:spLocks noGrp="1"/>
          </p:cNvSpPr>
          <p:nvPr>
            <p:ph type="sldNum" sz="quarter" idx="4"/>
          </p:nvPr>
        </p:nvSpPr>
        <p:spPr bwMode="gray">
          <a:xfrm>
            <a:off x="8027253" y="7266755"/>
            <a:ext cx="2494756" cy="283419"/>
          </a:xfrm>
          <a:prstGeom prst="rect">
            <a:avLst/>
          </a:prstGeom>
        </p:spPr>
        <p:txBody>
          <a:bodyPr vert="horz" lIns="0" tIns="0" rIns="0" bIns="0" rtlCol="0" anchor="ctr"/>
          <a:lstStyle>
            <a:lvl1pPr algn="r">
              <a:defRPr sz="1079" b="1">
                <a:solidFill>
                  <a:schemeClr val="bg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60296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94095" y="168253"/>
            <a:ext cx="10103623" cy="436565"/>
          </a:xfrm>
          <a:prstGeom prst="rect">
            <a:avLst/>
          </a:prstGeom>
        </p:spPr>
        <p:txBody>
          <a:bodyPr vert="horz" lIns="0" tIns="0" rIns="0" bIns="0" rtlCol="0" anchor="ctr">
            <a:noAutofit/>
          </a:bodyPr>
          <a:lstStyle/>
          <a:p>
            <a:r>
              <a:rPr kumimoji="1" lang="ja-JP" altLang="en-US" dirty="0"/>
              <a:t>マスター タイトルの書式設定</a:t>
            </a:r>
          </a:p>
        </p:txBody>
      </p:sp>
      <p:sp>
        <p:nvSpPr>
          <p:cNvPr id="6" name="スライド番号プレースホルダー 5"/>
          <p:cNvSpPr>
            <a:spLocks noGrp="1"/>
          </p:cNvSpPr>
          <p:nvPr>
            <p:ph type="sldNum" sz="quarter" idx="4"/>
          </p:nvPr>
        </p:nvSpPr>
        <p:spPr>
          <a:xfrm>
            <a:off x="8097262" y="7266755"/>
            <a:ext cx="2494756" cy="283419"/>
          </a:xfrm>
          <a:prstGeom prst="rect">
            <a:avLst/>
          </a:prstGeom>
        </p:spPr>
        <p:txBody>
          <a:bodyPr vert="horz" lIns="0" tIns="0" rIns="0" bIns="0" rtlCol="0" anchor="ctr"/>
          <a:lstStyle>
            <a:lvl1pPr algn="r">
              <a:defRPr sz="1079">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5" name="Line 5"/>
          <p:cNvSpPr>
            <a:spLocks noChangeShapeType="1"/>
          </p:cNvSpPr>
          <p:nvPr userDrawn="1"/>
        </p:nvSpPr>
        <p:spPr bwMode="gray">
          <a:xfrm>
            <a:off x="0" y="779471"/>
            <a:ext cx="10691813" cy="0"/>
          </a:xfrm>
          <a:prstGeom prst="line">
            <a:avLst/>
          </a:prstGeom>
          <a:noFill/>
          <a:ln w="57150">
            <a:solidFill>
              <a:schemeClr val="tx2">
                <a:lumMod val="50000"/>
              </a:schemeClr>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lIns="0" tIns="0" rIns="0" bIns="0"/>
          <a:lstStyle/>
          <a:p>
            <a:endParaRPr lang="ja-JP" altLang="en-US" sz="2115"/>
          </a:p>
        </p:txBody>
      </p:sp>
      <p:pic>
        <p:nvPicPr>
          <p:cNvPr id="8" name="Picture 7" descr="pd素材集#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09752" y="7311186"/>
            <a:ext cx="1651748" cy="15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33565"/>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707" r:id="rId3"/>
  </p:sldLayoutIdLst>
  <p:hf hdr="0" ftr="0" dt="0"/>
  <p:txStyles>
    <p:titleStyle>
      <a:lvl1pPr algn="l" defTabSz="986912" rtl="0" eaLnBrk="1" latinLnBrk="0" hangingPunct="1">
        <a:spcBef>
          <a:spcPct val="0"/>
        </a:spcBef>
        <a:buNone/>
        <a:defRPr kumimoji="1" sz="2374" kern="1200">
          <a:solidFill>
            <a:srgbClr val="4D4D4D"/>
          </a:solidFill>
          <a:latin typeface="メイリオ" pitchFamily="50" charset="-128"/>
          <a:ea typeface="メイリオ" pitchFamily="50" charset="-128"/>
          <a:cs typeface="メイリオ" pitchFamily="50" charset="-128"/>
        </a:defRPr>
      </a:lvl1pPr>
    </p:titleStyle>
    <p:bodyStyle>
      <a:lvl1pPr marL="370092" indent="-370092" algn="l" defTabSz="986912" rtl="0" eaLnBrk="1" latinLnBrk="0" hangingPunct="1">
        <a:spcBef>
          <a:spcPct val="20000"/>
        </a:spcBef>
        <a:buFont typeface="Arial" pitchFamily="34" charset="0"/>
        <a:buChar char="•"/>
        <a:defRPr kumimoji="1" sz="3454" kern="1200">
          <a:solidFill>
            <a:schemeClr val="tx1"/>
          </a:solidFill>
          <a:latin typeface="+mn-lt"/>
          <a:ea typeface="+mn-ea"/>
          <a:cs typeface="+mn-cs"/>
        </a:defRPr>
      </a:lvl1pPr>
      <a:lvl2pPr marL="801866" indent="-308410" algn="l" defTabSz="986912" rtl="0" eaLnBrk="1" latinLnBrk="0" hangingPunct="1">
        <a:spcBef>
          <a:spcPct val="20000"/>
        </a:spcBef>
        <a:buFont typeface="Arial" pitchFamily="34" charset="0"/>
        <a:buChar char="–"/>
        <a:defRPr kumimoji="1" sz="3022" kern="1200">
          <a:solidFill>
            <a:schemeClr val="tx1"/>
          </a:solidFill>
          <a:latin typeface="+mn-lt"/>
          <a:ea typeface="+mn-ea"/>
          <a:cs typeface="+mn-cs"/>
        </a:defRPr>
      </a:lvl2pPr>
      <a:lvl3pPr marL="1233640" indent="-246728" algn="l" defTabSz="986912" rtl="0" eaLnBrk="1" latinLnBrk="0" hangingPunct="1">
        <a:spcBef>
          <a:spcPct val="20000"/>
        </a:spcBef>
        <a:buFont typeface="Arial" pitchFamily="34" charset="0"/>
        <a:buChar char="•"/>
        <a:defRPr kumimoji="1" sz="2590" kern="1200">
          <a:solidFill>
            <a:schemeClr val="tx1"/>
          </a:solidFill>
          <a:latin typeface="+mn-lt"/>
          <a:ea typeface="+mn-ea"/>
          <a:cs typeface="+mn-cs"/>
        </a:defRPr>
      </a:lvl3pPr>
      <a:lvl4pPr marL="172709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4pPr>
      <a:lvl5pPr marL="2220552"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097262" y="7266755"/>
            <a:ext cx="2494756" cy="283419"/>
          </a:xfrm>
          <a:prstGeom prst="rect">
            <a:avLst/>
          </a:prstGeom>
        </p:spPr>
        <p:txBody>
          <a:bodyPr vert="horz" lIns="0" tIns="0" rIns="0" bIns="0" rtlCol="0" anchor="ctr"/>
          <a:lstStyle>
            <a:lvl1pPr algn="r">
              <a:defRPr sz="1079">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9" name="Rectangle 6"/>
          <p:cNvSpPr>
            <a:spLocks noChangeArrowheads="1"/>
          </p:cNvSpPr>
          <p:nvPr userDrawn="1"/>
        </p:nvSpPr>
        <p:spPr bwMode="black">
          <a:xfrm>
            <a:off x="0" y="3617101"/>
            <a:ext cx="2042410" cy="325474"/>
          </a:xfrm>
          <a:prstGeom prst="rect">
            <a:avLst/>
          </a:prstGeom>
          <a:solidFill>
            <a:srgbClr val="C00000"/>
          </a:solidFill>
          <a:ln>
            <a:noFill/>
          </a:ln>
          <a:effectLst/>
        </p:spPr>
        <p:txBody>
          <a:bodyPr lIns="0" tIns="0" rIns="0" bIns="0" anchor="ctr">
            <a:spAutoFit/>
          </a:bodyPr>
          <a:lstStyle/>
          <a:p>
            <a:endParaRPr lang="ja-JP" altLang="en-US" sz="2115"/>
          </a:p>
        </p:txBody>
      </p:sp>
      <p:sp>
        <p:nvSpPr>
          <p:cNvPr id="2" name="タイトル プレースホルダー 1"/>
          <p:cNvSpPr>
            <a:spLocks noGrp="1"/>
          </p:cNvSpPr>
          <p:nvPr>
            <p:ph type="title"/>
          </p:nvPr>
        </p:nvSpPr>
        <p:spPr bwMode="white">
          <a:xfrm>
            <a:off x="294095" y="168253"/>
            <a:ext cx="10103623" cy="436565"/>
          </a:xfrm>
          <a:prstGeom prst="rect">
            <a:avLst/>
          </a:prstGeom>
        </p:spPr>
        <p:txBody>
          <a:bodyPr vert="horz" lIns="0" tIns="0" rIns="0" bIns="0" rtlCol="0" anchor="ctr">
            <a:noAutofit/>
          </a:bodyPr>
          <a:lstStyle/>
          <a:p>
            <a:r>
              <a:rPr kumimoji="1" lang="ja-JP" altLang="en-US" dirty="0"/>
              <a:t>マスター タイトルの書式設定</a:t>
            </a:r>
          </a:p>
        </p:txBody>
      </p:sp>
      <p:pic>
        <p:nvPicPr>
          <p:cNvPr id="5" name="Picture 7" descr="pd素材集#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09752" y="7311186"/>
            <a:ext cx="1651748" cy="15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02081"/>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986912" rtl="0" eaLnBrk="1" latinLnBrk="0" hangingPunct="1">
        <a:spcBef>
          <a:spcPct val="0"/>
        </a:spcBef>
        <a:buNone/>
        <a:defRPr kumimoji="1" sz="2374" kern="1200">
          <a:solidFill>
            <a:srgbClr val="FFFFFF"/>
          </a:solidFill>
          <a:latin typeface="メイリオ" pitchFamily="50" charset="-128"/>
          <a:ea typeface="メイリオ" pitchFamily="50" charset="-128"/>
          <a:cs typeface="メイリオ" pitchFamily="50" charset="-128"/>
        </a:defRPr>
      </a:lvl1pPr>
    </p:titleStyle>
    <p:bodyStyle>
      <a:lvl1pPr marL="370092" indent="-370092" algn="l" defTabSz="986912" rtl="0" eaLnBrk="1" latinLnBrk="0" hangingPunct="1">
        <a:spcBef>
          <a:spcPct val="20000"/>
        </a:spcBef>
        <a:buFont typeface="Arial" pitchFamily="34" charset="0"/>
        <a:buChar char="•"/>
        <a:defRPr kumimoji="1" sz="3454" kern="1200">
          <a:solidFill>
            <a:schemeClr val="tx1"/>
          </a:solidFill>
          <a:latin typeface="+mn-lt"/>
          <a:ea typeface="+mn-ea"/>
          <a:cs typeface="+mn-cs"/>
        </a:defRPr>
      </a:lvl1pPr>
      <a:lvl2pPr marL="801866" indent="-308410" algn="l" defTabSz="986912" rtl="0" eaLnBrk="1" latinLnBrk="0" hangingPunct="1">
        <a:spcBef>
          <a:spcPct val="20000"/>
        </a:spcBef>
        <a:buFont typeface="Arial" pitchFamily="34" charset="0"/>
        <a:buChar char="–"/>
        <a:defRPr kumimoji="1" sz="3022" kern="1200">
          <a:solidFill>
            <a:schemeClr val="tx1"/>
          </a:solidFill>
          <a:latin typeface="+mn-lt"/>
          <a:ea typeface="+mn-ea"/>
          <a:cs typeface="+mn-cs"/>
        </a:defRPr>
      </a:lvl2pPr>
      <a:lvl3pPr marL="1233640" indent="-246728" algn="l" defTabSz="986912" rtl="0" eaLnBrk="1" latinLnBrk="0" hangingPunct="1">
        <a:spcBef>
          <a:spcPct val="20000"/>
        </a:spcBef>
        <a:buFont typeface="Arial" pitchFamily="34" charset="0"/>
        <a:buChar char="•"/>
        <a:defRPr kumimoji="1" sz="2590" kern="1200">
          <a:solidFill>
            <a:schemeClr val="tx1"/>
          </a:solidFill>
          <a:latin typeface="+mn-lt"/>
          <a:ea typeface="+mn-ea"/>
          <a:cs typeface="+mn-cs"/>
        </a:defRPr>
      </a:lvl3pPr>
      <a:lvl4pPr marL="172709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4pPr>
      <a:lvl5pPr marL="2220552"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94095" y="168253"/>
            <a:ext cx="10103623" cy="436565"/>
          </a:xfrm>
          <a:prstGeom prst="rect">
            <a:avLst/>
          </a:prstGeom>
        </p:spPr>
        <p:txBody>
          <a:bodyPr vert="horz" lIns="0" tIns="0" rIns="0" bIns="0" rtlCol="0" anchor="ctr">
            <a:noAutofit/>
          </a:bodyPr>
          <a:lstStyle/>
          <a:p>
            <a:r>
              <a:rPr kumimoji="1" lang="ja-JP" altLang="en-US" dirty="0"/>
              <a:t>マスター タイトルの書式設定</a:t>
            </a:r>
          </a:p>
        </p:txBody>
      </p:sp>
      <p:sp>
        <p:nvSpPr>
          <p:cNvPr id="6" name="フッター プレースホルダー 3"/>
          <p:cNvSpPr>
            <a:spLocks noGrp="1"/>
          </p:cNvSpPr>
          <p:nvPr>
            <p:ph type="ftr" sz="quarter" idx="3"/>
          </p:nvPr>
        </p:nvSpPr>
        <p:spPr>
          <a:xfrm>
            <a:off x="99795" y="7255690"/>
            <a:ext cx="682508" cy="207261"/>
          </a:xfrm>
          <a:prstGeom prst="rect">
            <a:avLst/>
          </a:prstGeom>
          <a:solidFill>
            <a:srgbClr val="EAEAEA"/>
          </a:solidFill>
          <a:ln>
            <a:noFill/>
          </a:ln>
        </p:spPr>
        <p:txBody>
          <a:bodyPr wrap="square" lIns="0" tIns="36000" rIns="0" bIns="18000" anchor="ctr" anchorCtr="0">
            <a:spAutoFit/>
          </a:bodyPr>
          <a:lstStyle>
            <a:lvl1pPr algn="ctr">
              <a:lnSpc>
                <a:spcPct val="120000"/>
              </a:lnSpc>
              <a:defRPr sz="863">
                <a:solidFill>
                  <a:srgbClr val="4D4D4D"/>
                </a:solidFill>
                <a:latin typeface="メイリオ" pitchFamily="50" charset="-128"/>
                <a:ea typeface="メイリオ" pitchFamily="50" charset="-128"/>
                <a:cs typeface="メイリオ" pitchFamily="50" charset="-128"/>
              </a:defRPr>
            </a:lvl1pPr>
          </a:lstStyle>
          <a:p>
            <a:endParaRPr lang="ja-JP" altLang="en-US" dirty="0"/>
          </a:p>
        </p:txBody>
      </p:sp>
    </p:spTree>
    <p:extLst>
      <p:ext uri="{BB962C8B-B14F-4D97-AF65-F5344CB8AC3E}">
        <p14:creationId xmlns:p14="http://schemas.microsoft.com/office/powerpoint/2010/main" val="75895305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hdr="0" ftr="0" dt="0"/>
  <p:txStyles>
    <p:titleStyle>
      <a:lvl1pPr algn="l" defTabSz="986912" rtl="0" eaLnBrk="1" latinLnBrk="0" hangingPunct="1">
        <a:spcBef>
          <a:spcPct val="0"/>
        </a:spcBef>
        <a:buNone/>
        <a:defRPr kumimoji="1" sz="2374" kern="1200">
          <a:solidFill>
            <a:schemeClr val="tx1"/>
          </a:solidFill>
          <a:latin typeface="メイリオ" pitchFamily="50" charset="-128"/>
          <a:ea typeface="メイリオ" pitchFamily="50" charset="-128"/>
          <a:cs typeface="メイリオ" pitchFamily="50" charset="-128"/>
        </a:defRPr>
      </a:lvl1pPr>
    </p:titleStyle>
    <p:bodyStyle>
      <a:lvl1pPr marL="370092" indent="-370092" algn="l" defTabSz="986912" rtl="0" eaLnBrk="1" latinLnBrk="0" hangingPunct="1">
        <a:spcBef>
          <a:spcPct val="20000"/>
        </a:spcBef>
        <a:buFont typeface="Arial" pitchFamily="34" charset="0"/>
        <a:buChar char="•"/>
        <a:defRPr kumimoji="1" sz="3454" kern="1200">
          <a:solidFill>
            <a:schemeClr val="tx1"/>
          </a:solidFill>
          <a:latin typeface="+mn-lt"/>
          <a:ea typeface="+mn-ea"/>
          <a:cs typeface="+mn-cs"/>
        </a:defRPr>
      </a:lvl1pPr>
      <a:lvl2pPr marL="801866" indent="-308410" algn="l" defTabSz="986912" rtl="0" eaLnBrk="1" latinLnBrk="0" hangingPunct="1">
        <a:spcBef>
          <a:spcPct val="20000"/>
        </a:spcBef>
        <a:buFont typeface="Arial" pitchFamily="34" charset="0"/>
        <a:buChar char="–"/>
        <a:defRPr kumimoji="1" sz="3022" kern="1200">
          <a:solidFill>
            <a:schemeClr val="tx1"/>
          </a:solidFill>
          <a:latin typeface="+mn-lt"/>
          <a:ea typeface="+mn-ea"/>
          <a:cs typeface="+mn-cs"/>
        </a:defRPr>
      </a:lvl2pPr>
      <a:lvl3pPr marL="1233640" indent="-246728" algn="l" defTabSz="986912" rtl="0" eaLnBrk="1" latinLnBrk="0" hangingPunct="1">
        <a:spcBef>
          <a:spcPct val="20000"/>
        </a:spcBef>
        <a:buFont typeface="Arial" pitchFamily="34" charset="0"/>
        <a:buChar char="•"/>
        <a:defRPr kumimoji="1" sz="2590" kern="1200">
          <a:solidFill>
            <a:schemeClr val="tx1"/>
          </a:solidFill>
          <a:latin typeface="+mn-lt"/>
          <a:ea typeface="+mn-ea"/>
          <a:cs typeface="+mn-cs"/>
        </a:defRPr>
      </a:lvl3pPr>
      <a:lvl4pPr marL="172709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4pPr>
      <a:lvl5pPr marL="2220552"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図形 が含まれている画像&#10;&#10;自動的に生成された説明">
            <a:extLst>
              <a:ext uri="{FF2B5EF4-FFF2-40B4-BE49-F238E27FC236}">
                <a16:creationId xmlns:a16="http://schemas.microsoft.com/office/drawing/2014/main" id="{9EE3369C-E667-4AD2-BE0A-BBBDCFDA7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278" y="145648"/>
            <a:ext cx="2490840" cy="568526"/>
          </a:xfrm>
          <a:prstGeom prst="rect">
            <a:avLst/>
          </a:prstGeom>
        </p:spPr>
      </p:pic>
      <p:sp>
        <p:nvSpPr>
          <p:cNvPr id="8" name="正方形/長方形 7">
            <a:extLst>
              <a:ext uri="{FF2B5EF4-FFF2-40B4-BE49-F238E27FC236}">
                <a16:creationId xmlns:a16="http://schemas.microsoft.com/office/drawing/2014/main" id="{B89B80DC-044F-4314-8991-1FC403B3FD85}"/>
              </a:ext>
            </a:extLst>
          </p:cNvPr>
          <p:cNvSpPr/>
          <p:nvPr/>
        </p:nvSpPr>
        <p:spPr bwMode="auto">
          <a:xfrm>
            <a:off x="4164654" y="7170081"/>
            <a:ext cx="2472764" cy="345544"/>
          </a:xfrm>
          <a:prstGeom prst="rect">
            <a:avLst/>
          </a:prstGeom>
          <a:solidFill>
            <a:schemeClr val="bg1"/>
          </a:solidFill>
          <a:ln w="76200">
            <a:noFill/>
            <a:round/>
            <a:headEnd/>
            <a:tailEnd/>
          </a:ln>
          <a:effectLst/>
        </p:spPr>
        <p:txBody>
          <a:bodyPr lIns="0" tIns="0" rIns="0" bIns="0" rtlCol="0" anchor="ctr">
            <a:spAutoFit/>
          </a:bodyPr>
          <a:lstStyle/>
          <a:p>
            <a:pPr algn="just">
              <a:lnSpc>
                <a:spcPct val="140000"/>
              </a:lnSpc>
              <a:spcBef>
                <a:spcPct val="0"/>
              </a:spcBef>
              <a:spcAft>
                <a:spcPts val="648"/>
              </a:spcAft>
            </a:pPr>
            <a:endParaRPr kumimoji="1" lang="ja-JP" altLang="en-US" sz="1727" dirty="0">
              <a:solidFill>
                <a:srgbClr val="4D4D4D"/>
              </a:solidFill>
              <a:latin typeface="メイリオ" pitchFamily="50" charset="-128"/>
              <a:ea typeface="メイリオ" pitchFamily="50" charset="-128"/>
              <a:cs typeface="メイリオ" pitchFamily="50" charset="-128"/>
            </a:endParaRPr>
          </a:p>
        </p:txBody>
      </p:sp>
      <p:sp>
        <p:nvSpPr>
          <p:cNvPr id="7" name="スライド番号プレースホルダー 5">
            <a:extLst>
              <a:ext uri="{FF2B5EF4-FFF2-40B4-BE49-F238E27FC236}">
                <a16:creationId xmlns:a16="http://schemas.microsoft.com/office/drawing/2014/main" id="{FC3F80D6-A035-467A-8473-84CDD4978711}"/>
              </a:ext>
            </a:extLst>
          </p:cNvPr>
          <p:cNvSpPr txBox="1">
            <a:spLocks/>
          </p:cNvSpPr>
          <p:nvPr/>
        </p:nvSpPr>
        <p:spPr>
          <a:xfrm>
            <a:off x="8097262" y="7194039"/>
            <a:ext cx="2494756" cy="2775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B3508C7-2FE0-4945-9CBD-863E05F850D2}" type="slidenum">
              <a:rPr lang="ja-JP" altLang="en-US" sz="1079"/>
              <a:pPr algn="r"/>
              <a:t>0</a:t>
            </a:fld>
            <a:endParaRPr lang="ja-JP" altLang="en-US" sz="1079" dirty="0"/>
          </a:p>
        </p:txBody>
      </p:sp>
      <p:sp>
        <p:nvSpPr>
          <p:cNvPr id="9" name="角丸四角形 14">
            <a:extLst>
              <a:ext uri="{FF2B5EF4-FFF2-40B4-BE49-F238E27FC236}">
                <a16:creationId xmlns:a16="http://schemas.microsoft.com/office/drawing/2014/main" id="{F1596731-869B-4946-AE22-235DD479B518}"/>
              </a:ext>
            </a:extLst>
          </p:cNvPr>
          <p:cNvSpPr/>
          <p:nvPr/>
        </p:nvSpPr>
        <p:spPr bwMode="auto">
          <a:xfrm>
            <a:off x="1231978" y="2029443"/>
            <a:ext cx="8338115" cy="11407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tIns="0" rIns="900000" bIns="77712" anchor="ctr"/>
          <a:lstStyle/>
          <a:p>
            <a:pPr algn="dist" eaLnBrk="0" fontAlgn="base" hangingPunct="0">
              <a:lnSpc>
                <a:spcPct val="150000"/>
              </a:lnSpc>
              <a:spcBef>
                <a:spcPct val="0"/>
              </a:spcBef>
              <a:spcAft>
                <a:spcPct val="0"/>
              </a:spcAft>
              <a:defRPr/>
            </a:pPr>
            <a:r>
              <a:rPr lang="ja-JP" altLang="en-US" sz="3600" b="1" dirty="0">
                <a:solidFill>
                  <a:schemeClr val="bg1"/>
                </a:solidFill>
                <a:latin typeface="BIZ UDPゴシック" panose="020B0400000000000000" pitchFamily="50" charset="-128"/>
                <a:ea typeface="BIZ UDPゴシック" panose="020B0400000000000000" pitchFamily="50" charset="-128"/>
              </a:rPr>
              <a:t>海外人事ワークフロー編</a:t>
            </a:r>
            <a:endParaRPr lang="en-US" sz="3600" b="1" dirty="0">
              <a:solidFill>
                <a:schemeClr val="bg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6046BB0A-E92C-46FD-98E9-C4EC363BFFCE}"/>
              </a:ext>
            </a:extLst>
          </p:cNvPr>
          <p:cNvSpPr/>
          <p:nvPr/>
        </p:nvSpPr>
        <p:spPr>
          <a:xfrm>
            <a:off x="1231977" y="3715831"/>
            <a:ext cx="8338116" cy="1954849"/>
          </a:xfrm>
          <a:prstGeom prst="rect">
            <a:avLst/>
          </a:prstGeom>
          <a:ln w="19050">
            <a:solidFill>
              <a:schemeClr val="tx2">
                <a:lumMod val="50000"/>
              </a:schemeClr>
            </a:solidFill>
          </a:ln>
        </p:spPr>
        <p:txBody>
          <a:bodyPr wrap="square" lIns="216000" tIns="180000" rIns="252000" bIns="180000">
            <a:spAutoFit/>
          </a:bodyPr>
          <a:lstStyle/>
          <a:p>
            <a:pPr algn="just" eaLnBrk="0" fontAlgn="base" hangingPunct="0">
              <a:lnSpc>
                <a:spcPct val="150000"/>
              </a:lnSpc>
              <a:spcBef>
                <a:spcPct val="0"/>
              </a:spcBef>
              <a:tabLst>
                <a:tab pos="432760" algn="l"/>
              </a:tabLst>
            </a:pPr>
            <a:r>
              <a:rPr lang="ja-JP" altLang="en-US" sz="1800" dirty="0">
                <a:solidFill>
                  <a:prstClr val="black"/>
                </a:solidFill>
                <a:latin typeface="BIZ UDPゴシック" panose="020B0400000000000000" pitchFamily="50" charset="-128"/>
                <a:ea typeface="BIZ UDPゴシック" panose="020B0400000000000000" pitchFamily="50" charset="-128"/>
              </a:rPr>
              <a:t>日々の海外人事業務ですぐに使える機能が網羅されています。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gn="just" eaLnBrk="0" fontAlgn="base" hangingPunct="0">
              <a:lnSpc>
                <a:spcPct val="150000"/>
              </a:lnSpc>
              <a:spcBef>
                <a:spcPct val="0"/>
              </a:spcBef>
              <a:tabLst>
                <a:tab pos="432760" algn="l"/>
              </a:tabLst>
            </a:pPr>
            <a:r>
              <a:rPr lang="ja-JP" altLang="en-US" sz="1800" dirty="0">
                <a:solidFill>
                  <a:prstClr val="black"/>
                </a:solidFill>
                <a:latin typeface="BIZ UDPゴシック" panose="020B0400000000000000" pitchFamily="50" charset="-128"/>
                <a:ea typeface="BIZ UDPゴシック" panose="020B0400000000000000" pitchFamily="50" charset="-128"/>
              </a:rPr>
              <a:t>経費精算等の承認フロー個別カスタマイズをはじめ、既存契約先業者（引越等）をそのまま使える手配業務のオンライン化、各種書類管理、給与明細等の一斉送信など、貴社のニーズと業務スキームに合わせてご提供いた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EFA165C-016D-4748-9A7C-6F1D0AD059DB}"/>
              </a:ext>
            </a:extLst>
          </p:cNvPr>
          <p:cNvSpPr txBox="1"/>
          <p:nvPr/>
        </p:nvSpPr>
        <p:spPr>
          <a:xfrm>
            <a:off x="1231977" y="6233759"/>
            <a:ext cx="8338117" cy="397201"/>
          </a:xfrm>
          <a:prstGeom prst="rect">
            <a:avLst/>
          </a:prstGeom>
          <a:solidFill>
            <a:schemeClr val="accent1">
              <a:lumMod val="50000"/>
            </a:schemeClr>
          </a:solidFill>
        </p:spPr>
        <p:txBody>
          <a:bodyPr wrap="square" lIns="360000" tIns="72000" rIns="360000" bIns="108000" rtlCol="0">
            <a:spAutoFit/>
          </a:bodyPr>
          <a:lstStyle/>
          <a:p>
            <a:pPr algn="dist"/>
            <a:r>
              <a:rPr kumimoji="1" lang="ja-JP" altLang="en-US" sz="1200" b="1" dirty="0">
                <a:solidFill>
                  <a:schemeClr val="bg1"/>
                </a:solidFill>
                <a:latin typeface="BIZ UDPゴシック" panose="020B0400000000000000" pitchFamily="50" charset="-128"/>
                <a:ea typeface="BIZ UDPゴシック" panose="020B0400000000000000" pitchFamily="50" charset="-128"/>
              </a:rPr>
              <a:t>＊ワークフロー機能デモサイトはこちら　➡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https://global-one.jp/manage/top.html</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5341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1"/>
          <p:cNvSpPr txBox="1">
            <a:spLocks/>
          </p:cNvSpPr>
          <p:nvPr/>
        </p:nvSpPr>
        <p:spPr>
          <a:xfrm>
            <a:off x="729578" y="285822"/>
            <a:ext cx="5182526" cy="431336"/>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ＭＳ Ｐゴシック" pitchFamily="50"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dist"/>
            <a:r>
              <a:rPr lang="ja-JP" altLang="en-US" sz="1800" b="1" dirty="0">
                <a:solidFill>
                  <a:prstClr val="black"/>
                </a:solidFill>
                <a:latin typeface="BIZ UDPゴシック" panose="020B0400000000000000" pitchFamily="50" charset="-128"/>
                <a:ea typeface="BIZ UDPゴシック" panose="020B0400000000000000" pitchFamily="50" charset="-128"/>
              </a:rPr>
              <a:t>（補足２）　システム構築スケジュールの一例</a:t>
            </a:r>
            <a:endParaRPr lang="ja-JP" altLang="en-US" sz="1958" b="1" dirty="0">
              <a:solidFill>
                <a:prstClr val="black"/>
              </a:solidFill>
              <a:latin typeface="BIZ UDPゴシック" panose="020B0400000000000000" pitchFamily="50" charset="-128"/>
              <a:ea typeface="BIZ UDPゴシック" panose="020B0400000000000000" pitchFamily="50" charset="-128"/>
            </a:endParaRPr>
          </a:p>
        </p:txBody>
      </p:sp>
      <p:grpSp>
        <p:nvGrpSpPr>
          <p:cNvPr id="17" name="グループ化 16"/>
          <p:cNvGrpSpPr/>
          <p:nvPr/>
        </p:nvGrpSpPr>
        <p:grpSpPr>
          <a:xfrm>
            <a:off x="1437772" y="2287388"/>
            <a:ext cx="8587878" cy="797516"/>
            <a:chOff x="872060" y="1219087"/>
            <a:chExt cx="8850612" cy="791627"/>
          </a:xfrm>
          <a:solidFill>
            <a:schemeClr val="tx2">
              <a:lumMod val="75000"/>
            </a:schemeClr>
          </a:solidFill>
        </p:grpSpPr>
        <p:sp>
          <p:nvSpPr>
            <p:cNvPr id="33" name="ホームベース 32"/>
            <p:cNvSpPr/>
            <p:nvPr/>
          </p:nvSpPr>
          <p:spPr>
            <a:xfrm>
              <a:off x="8391180" y="1219087"/>
              <a:ext cx="1331492" cy="769758"/>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371" b="1" dirty="0">
                  <a:solidFill>
                    <a:prstClr val="white"/>
                  </a:solidFill>
                  <a:latin typeface="BIZ UDPゴシック" panose="020B0400000000000000" pitchFamily="50" charset="-128"/>
                  <a:ea typeface="BIZ UDPゴシック" panose="020B0400000000000000" pitchFamily="50" charset="-128"/>
                </a:rPr>
                <a:t>ステップ</a:t>
              </a:r>
              <a:r>
                <a:rPr lang="en-US" altLang="ja-JP" sz="1371" b="1" dirty="0">
                  <a:solidFill>
                    <a:prstClr val="white"/>
                  </a:solidFill>
                  <a:latin typeface="BIZ UDPゴシック" panose="020B0400000000000000" pitchFamily="50" charset="-128"/>
                  <a:ea typeface="BIZ UDPゴシック" panose="020B0400000000000000" pitchFamily="50" charset="-128"/>
                </a:rPr>
                <a:t>6</a:t>
              </a:r>
            </a:p>
            <a:p>
              <a:pPr eaLnBrk="0" fontAlgn="base" hangingPunct="0">
                <a:spcBef>
                  <a:spcPct val="0"/>
                </a:spcBef>
                <a:spcAft>
                  <a:spcPct val="0"/>
                </a:spcAft>
              </a:pPr>
              <a:r>
                <a:rPr lang="ja-JP" altLang="en-US" sz="1175" b="1" dirty="0">
                  <a:solidFill>
                    <a:prstClr val="white"/>
                  </a:solidFill>
                  <a:latin typeface="BIZ UDPゴシック" panose="020B0400000000000000" pitchFamily="50" charset="-128"/>
                  <a:ea typeface="BIZ UDPゴシック" panose="020B0400000000000000" pitchFamily="50" charset="-128"/>
                </a:rPr>
                <a:t>納品説明</a:t>
              </a:r>
            </a:p>
          </p:txBody>
        </p:sp>
        <p:sp>
          <p:nvSpPr>
            <p:cNvPr id="26" name="ホームベース 25"/>
            <p:cNvSpPr/>
            <p:nvPr/>
          </p:nvSpPr>
          <p:spPr>
            <a:xfrm>
              <a:off x="6937228" y="1230952"/>
              <a:ext cx="1331494" cy="769758"/>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371" b="1" dirty="0">
                  <a:solidFill>
                    <a:prstClr val="white"/>
                  </a:solidFill>
                  <a:latin typeface="BIZ UDPゴシック" panose="020B0400000000000000" pitchFamily="50" charset="-128"/>
                  <a:ea typeface="BIZ UDPゴシック" panose="020B0400000000000000" pitchFamily="50" charset="-128"/>
                </a:rPr>
                <a:t>ステップ</a:t>
              </a:r>
              <a:r>
                <a:rPr lang="en-US" altLang="ja-JP" sz="1371" b="1" dirty="0">
                  <a:solidFill>
                    <a:prstClr val="white"/>
                  </a:solidFill>
                  <a:latin typeface="BIZ UDPゴシック" panose="020B0400000000000000" pitchFamily="50" charset="-128"/>
                  <a:ea typeface="BIZ UDPゴシック" panose="020B0400000000000000" pitchFamily="50" charset="-128"/>
                </a:rPr>
                <a:t>5</a:t>
              </a:r>
            </a:p>
            <a:p>
              <a:pPr eaLnBrk="0" fontAlgn="base" hangingPunct="0">
                <a:spcBef>
                  <a:spcPct val="0"/>
                </a:spcBef>
                <a:spcAft>
                  <a:spcPct val="0"/>
                </a:spcAft>
              </a:pPr>
              <a:r>
                <a:rPr lang="ja-JP" altLang="en-US" sz="1187" b="1" dirty="0">
                  <a:solidFill>
                    <a:prstClr val="white"/>
                  </a:solidFill>
                  <a:latin typeface="BIZ UDPゴシック" panose="020B0400000000000000" pitchFamily="50" charset="-128"/>
                  <a:ea typeface="BIZ UDPゴシック" panose="020B0400000000000000" pitchFamily="50" charset="-128"/>
                </a:rPr>
                <a:t>動作確認</a:t>
              </a:r>
              <a:endParaRPr lang="en-US" altLang="ja-JP" sz="1187" b="1" dirty="0">
                <a:solidFill>
                  <a:prstClr val="white"/>
                </a:solidFill>
                <a:latin typeface="BIZ UDPゴシック" panose="020B0400000000000000" pitchFamily="50" charset="-128"/>
                <a:ea typeface="BIZ UDPゴシック" panose="020B0400000000000000" pitchFamily="50" charset="-128"/>
              </a:endParaRPr>
            </a:p>
          </p:txBody>
        </p:sp>
        <p:sp>
          <p:nvSpPr>
            <p:cNvPr id="27" name="ホームベース 26"/>
            <p:cNvSpPr/>
            <p:nvPr/>
          </p:nvSpPr>
          <p:spPr>
            <a:xfrm>
              <a:off x="5483278" y="1230938"/>
              <a:ext cx="1271468" cy="769758"/>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371" b="1" dirty="0">
                  <a:solidFill>
                    <a:prstClr val="white"/>
                  </a:solidFill>
                  <a:latin typeface="BIZ UDPゴシック" panose="020B0400000000000000" pitchFamily="50" charset="-128"/>
                  <a:ea typeface="BIZ UDPゴシック" panose="020B0400000000000000" pitchFamily="50" charset="-128"/>
                </a:rPr>
                <a:t>ステップ</a:t>
              </a:r>
              <a:r>
                <a:rPr lang="en-US" altLang="ja-JP" sz="1371" b="1" dirty="0">
                  <a:solidFill>
                    <a:prstClr val="white"/>
                  </a:solidFill>
                  <a:latin typeface="BIZ UDPゴシック" panose="020B0400000000000000" pitchFamily="50" charset="-128"/>
                  <a:ea typeface="BIZ UDPゴシック" panose="020B0400000000000000" pitchFamily="50" charset="-128"/>
                </a:rPr>
                <a:t>4</a:t>
              </a:r>
            </a:p>
            <a:p>
              <a:pPr eaLnBrk="0" fontAlgn="base" hangingPunct="0">
                <a:spcBef>
                  <a:spcPct val="0"/>
                </a:spcBef>
                <a:spcAft>
                  <a:spcPct val="0"/>
                </a:spcAft>
              </a:pPr>
              <a:r>
                <a:rPr lang="ja-JP" altLang="en-US" sz="1175" b="1" dirty="0">
                  <a:solidFill>
                    <a:prstClr val="white"/>
                  </a:solidFill>
                  <a:latin typeface="BIZ UDPゴシック" panose="020B0400000000000000" pitchFamily="50" charset="-128"/>
                  <a:ea typeface="BIZ UDPゴシック" panose="020B0400000000000000" pitchFamily="50" charset="-128"/>
                </a:rPr>
                <a:t>申請業務の確認</a:t>
              </a:r>
            </a:p>
          </p:txBody>
        </p:sp>
        <p:sp>
          <p:nvSpPr>
            <p:cNvPr id="24" name="ホームベース 23"/>
            <p:cNvSpPr/>
            <p:nvPr/>
          </p:nvSpPr>
          <p:spPr>
            <a:xfrm>
              <a:off x="3954750" y="1238107"/>
              <a:ext cx="1271468" cy="769758"/>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371" b="1" dirty="0">
                  <a:solidFill>
                    <a:prstClr val="white"/>
                  </a:solidFill>
                  <a:latin typeface="BIZ UDPゴシック" panose="020B0400000000000000" pitchFamily="50" charset="-128"/>
                  <a:ea typeface="BIZ UDPゴシック" panose="020B0400000000000000" pitchFamily="50" charset="-128"/>
                </a:rPr>
                <a:t>ステップ</a:t>
              </a:r>
              <a:r>
                <a:rPr lang="en-US" altLang="ja-JP" sz="1371" b="1" dirty="0">
                  <a:solidFill>
                    <a:prstClr val="white"/>
                  </a:solidFill>
                  <a:latin typeface="BIZ UDPゴシック" panose="020B0400000000000000" pitchFamily="50" charset="-128"/>
                  <a:ea typeface="BIZ UDPゴシック" panose="020B0400000000000000" pitchFamily="50" charset="-128"/>
                </a:rPr>
                <a:t>3</a:t>
              </a:r>
            </a:p>
            <a:p>
              <a:pPr eaLnBrk="0" fontAlgn="base" hangingPunct="0">
                <a:spcBef>
                  <a:spcPct val="0"/>
                </a:spcBef>
                <a:spcAft>
                  <a:spcPct val="0"/>
                </a:spcAft>
              </a:pPr>
              <a:r>
                <a:rPr lang="zh-TW" altLang="en-US" sz="1175" b="1" dirty="0">
                  <a:solidFill>
                    <a:prstClr val="white"/>
                  </a:solidFill>
                  <a:latin typeface="BIZ UDPゴシック" panose="020B0400000000000000" pitchFamily="50" charset="-128"/>
                  <a:ea typeface="BIZ UDPゴシック" panose="020B0400000000000000" pitchFamily="50" charset="-128"/>
                </a:rPr>
                <a:t>基本</a:t>
              </a:r>
              <a:r>
                <a:rPr lang="ja-JP" altLang="en-US" sz="1175" b="1" dirty="0">
                  <a:solidFill>
                    <a:prstClr val="white"/>
                  </a:solidFill>
                  <a:latin typeface="BIZ UDPゴシック" panose="020B0400000000000000" pitchFamily="50" charset="-128"/>
                  <a:ea typeface="BIZ UDPゴシック" panose="020B0400000000000000" pitchFamily="50" charset="-128"/>
                </a:rPr>
                <a:t>項目の</a:t>
              </a:r>
              <a:endParaRPr lang="zh-TW" altLang="en-US" sz="1175" b="1" dirty="0">
                <a:solidFill>
                  <a:prstClr val="white"/>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r>
                <a:rPr lang="zh-TW" altLang="en-US" sz="1175" b="1" dirty="0">
                  <a:solidFill>
                    <a:prstClr val="white"/>
                  </a:solidFill>
                  <a:latin typeface="BIZ UDPゴシック" panose="020B0400000000000000" pitchFamily="50" charset="-128"/>
                  <a:ea typeface="BIZ UDPゴシック" panose="020B0400000000000000" pitchFamily="50" charset="-128"/>
                </a:rPr>
                <a:t>説明</a:t>
              </a:r>
              <a:r>
                <a:rPr lang="ja-JP" altLang="en-US" sz="1175" b="1" dirty="0">
                  <a:solidFill>
                    <a:prstClr val="white"/>
                  </a:solidFill>
                  <a:latin typeface="BIZ UDPゴシック" panose="020B0400000000000000" pitchFamily="50" charset="-128"/>
                  <a:ea typeface="BIZ UDPゴシック" panose="020B0400000000000000" pitchFamily="50" charset="-128"/>
                </a:rPr>
                <a:t>と確認</a:t>
              </a:r>
              <a:endParaRPr lang="zh-TW" altLang="en-US" sz="1175" b="1" dirty="0">
                <a:solidFill>
                  <a:prstClr val="white"/>
                </a:solidFill>
                <a:latin typeface="BIZ UDPゴシック" panose="020B0400000000000000" pitchFamily="50" charset="-128"/>
                <a:ea typeface="BIZ UDPゴシック" panose="020B0400000000000000" pitchFamily="50" charset="-128"/>
              </a:endParaRPr>
            </a:p>
          </p:txBody>
        </p:sp>
        <p:sp>
          <p:nvSpPr>
            <p:cNvPr id="25" name="ホームベース 24"/>
            <p:cNvSpPr/>
            <p:nvPr/>
          </p:nvSpPr>
          <p:spPr>
            <a:xfrm>
              <a:off x="2425248" y="1240956"/>
              <a:ext cx="1271468" cy="769758"/>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371" b="1" dirty="0">
                  <a:solidFill>
                    <a:prstClr val="white"/>
                  </a:solidFill>
                  <a:latin typeface="BIZ UDPゴシック" panose="020B0400000000000000" pitchFamily="50" charset="-128"/>
                  <a:ea typeface="BIZ UDPゴシック" panose="020B0400000000000000" pitchFamily="50" charset="-128"/>
                </a:rPr>
                <a:t>ステップ</a:t>
              </a:r>
              <a:r>
                <a:rPr lang="en-US" altLang="ja-JP" sz="1371" b="1" dirty="0">
                  <a:solidFill>
                    <a:prstClr val="white"/>
                  </a:solidFill>
                  <a:latin typeface="BIZ UDPゴシック" panose="020B0400000000000000" pitchFamily="50" charset="-128"/>
                  <a:ea typeface="BIZ UDPゴシック" panose="020B0400000000000000" pitchFamily="50" charset="-128"/>
                </a:rPr>
                <a:t>2</a:t>
              </a:r>
            </a:p>
            <a:p>
              <a:pPr eaLnBrk="0" fontAlgn="base" hangingPunct="0">
                <a:spcBef>
                  <a:spcPct val="0"/>
                </a:spcBef>
                <a:spcAft>
                  <a:spcPct val="0"/>
                </a:spcAft>
              </a:pPr>
              <a:r>
                <a:rPr lang="ja-JP" altLang="en-US" sz="1175" b="1" dirty="0">
                  <a:solidFill>
                    <a:prstClr val="white"/>
                  </a:solidFill>
                  <a:latin typeface="BIZ UDPゴシック" panose="020B0400000000000000" pitchFamily="50" charset="-128"/>
                  <a:ea typeface="BIZ UDPゴシック" panose="020B0400000000000000" pitchFamily="50" charset="-128"/>
                </a:rPr>
                <a:t>ご提案</a:t>
              </a:r>
            </a:p>
          </p:txBody>
        </p:sp>
        <p:sp>
          <p:nvSpPr>
            <p:cNvPr id="23" name="ホームベース 22"/>
            <p:cNvSpPr/>
            <p:nvPr/>
          </p:nvSpPr>
          <p:spPr>
            <a:xfrm>
              <a:off x="872060" y="1240956"/>
              <a:ext cx="1271468" cy="769758"/>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371" b="1" dirty="0">
                  <a:solidFill>
                    <a:prstClr val="white"/>
                  </a:solidFill>
                  <a:latin typeface="BIZ UDPゴシック" panose="020B0400000000000000" pitchFamily="50" charset="-128"/>
                  <a:ea typeface="BIZ UDPゴシック" panose="020B0400000000000000" pitchFamily="50" charset="-128"/>
                </a:rPr>
                <a:t>ステップ</a:t>
              </a:r>
              <a:r>
                <a:rPr lang="en-US" altLang="ja-JP" sz="1371" b="1" dirty="0">
                  <a:solidFill>
                    <a:prstClr val="white"/>
                  </a:solidFill>
                  <a:latin typeface="BIZ UDPゴシック" panose="020B0400000000000000" pitchFamily="50" charset="-128"/>
                  <a:ea typeface="BIZ UDPゴシック" panose="020B0400000000000000" pitchFamily="50" charset="-128"/>
                </a:rPr>
                <a:t>1</a:t>
              </a:r>
            </a:p>
            <a:p>
              <a:pPr eaLnBrk="0" fontAlgn="base" hangingPunct="0">
                <a:spcBef>
                  <a:spcPct val="0"/>
                </a:spcBef>
                <a:spcAft>
                  <a:spcPct val="0"/>
                </a:spcAft>
              </a:pPr>
              <a:r>
                <a:rPr lang="ja-JP" altLang="en-US" sz="1175" b="1" dirty="0">
                  <a:solidFill>
                    <a:prstClr val="white"/>
                  </a:solidFill>
                  <a:latin typeface="BIZ UDPゴシック" panose="020B0400000000000000" pitchFamily="50" charset="-128"/>
                  <a:ea typeface="BIZ UDPゴシック" panose="020B0400000000000000" pitchFamily="50" charset="-128"/>
                </a:rPr>
                <a:t>説明と確認</a:t>
              </a:r>
            </a:p>
          </p:txBody>
        </p:sp>
      </p:grpSp>
      <p:sp>
        <p:nvSpPr>
          <p:cNvPr id="88" name="テキスト ボックス 87"/>
          <p:cNvSpPr txBox="1"/>
          <p:nvPr/>
        </p:nvSpPr>
        <p:spPr>
          <a:xfrm>
            <a:off x="905277" y="3503032"/>
            <a:ext cx="322727" cy="725199"/>
          </a:xfrm>
          <a:prstGeom prst="rect">
            <a:avLst/>
          </a:prstGeom>
          <a:solidFill>
            <a:schemeClr val="tx2">
              <a:lumMod val="75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eaLnBrk="0" fontAlgn="base" hangingPunct="0">
              <a:spcBef>
                <a:spcPct val="0"/>
              </a:spcBef>
              <a:spcAft>
                <a:spcPct val="0"/>
              </a:spcAft>
            </a:pPr>
            <a:r>
              <a:rPr lang="ja-JP" altLang="en-US" sz="979" b="1" dirty="0">
                <a:solidFill>
                  <a:schemeClr val="bg1"/>
                </a:solidFill>
                <a:latin typeface="BIZ UDPゴシック" panose="020B0400000000000000" pitchFamily="50" charset="-128"/>
                <a:ea typeface="BIZ UDPゴシック" panose="020B0400000000000000" pitchFamily="50" charset="-128"/>
              </a:rPr>
              <a:t> </a:t>
            </a:r>
            <a:endParaRPr lang="en-US" altLang="ja-JP" sz="979" b="1" dirty="0">
              <a:solidFill>
                <a:schemeClr val="bg1"/>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r>
              <a:rPr lang="ja-JP" altLang="en-US" sz="1077" b="1" dirty="0">
                <a:solidFill>
                  <a:schemeClr val="bg1"/>
                </a:solidFill>
                <a:latin typeface="BIZ UDPゴシック" panose="020B0400000000000000" pitchFamily="50" charset="-128"/>
                <a:ea typeface="BIZ UDPゴシック" panose="020B0400000000000000" pitchFamily="50" charset="-128"/>
              </a:rPr>
              <a:t>目的</a:t>
            </a:r>
            <a:endParaRPr lang="en-US" altLang="ja-JP" sz="979" b="1" dirty="0">
              <a:solidFill>
                <a:schemeClr val="bg1"/>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endParaRPr lang="ja-JP" altLang="en-US" sz="979" b="1" dirty="0">
              <a:solidFill>
                <a:schemeClr val="bg1"/>
              </a:solidFill>
              <a:latin typeface="BIZ UDPゴシック" panose="020B0400000000000000" pitchFamily="50" charset="-128"/>
              <a:ea typeface="BIZ UDPゴシック" panose="020B0400000000000000" pitchFamily="50" charset="-128"/>
            </a:endParaRPr>
          </a:p>
        </p:txBody>
      </p:sp>
      <p:sp>
        <p:nvSpPr>
          <p:cNvPr id="89" name="テキスト ボックス 88"/>
          <p:cNvSpPr txBox="1"/>
          <p:nvPr/>
        </p:nvSpPr>
        <p:spPr>
          <a:xfrm>
            <a:off x="1377583" y="3568201"/>
            <a:ext cx="1267375" cy="589585"/>
          </a:xfrm>
          <a:prstGeom prst="rect">
            <a:avLst/>
          </a:prstGeom>
          <a:noFill/>
        </p:spPr>
        <p:txBody>
          <a:bodyPr wrap="square" rtlCol="0">
            <a:spAutoFit/>
          </a:bodyPr>
          <a:lstStyle/>
          <a:p>
            <a:pPr eaLnBrk="0" fontAlgn="base" hangingPunct="0">
              <a:spcBef>
                <a:spcPct val="0"/>
              </a:spcBef>
              <a:spcAft>
                <a:spcPct val="0"/>
              </a:spcAft>
            </a:pPr>
            <a:r>
              <a:rPr lang="ja-JP" altLang="en-US" sz="1077" dirty="0">
                <a:solidFill>
                  <a:prstClr val="black"/>
                </a:solidFill>
                <a:latin typeface="BIZ UDPゴシック" panose="020B0400000000000000" pitchFamily="50" charset="-128"/>
                <a:ea typeface="BIZ UDPゴシック" panose="020B0400000000000000" pitchFamily="50" charset="-128"/>
              </a:rPr>
              <a:t>システムの説明と課題確認、ご要望事項のヒアリング</a:t>
            </a:r>
          </a:p>
        </p:txBody>
      </p:sp>
      <p:sp>
        <p:nvSpPr>
          <p:cNvPr id="90" name="テキスト ボックス 89"/>
          <p:cNvSpPr txBox="1"/>
          <p:nvPr/>
        </p:nvSpPr>
        <p:spPr>
          <a:xfrm>
            <a:off x="901008" y="4543517"/>
            <a:ext cx="311509" cy="1508233"/>
          </a:xfrm>
          <a:prstGeom prst="rect">
            <a:avLst/>
          </a:prstGeom>
          <a:solidFill>
            <a:schemeClr val="tx2">
              <a:lumMod val="75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eaLnBrk="0" fontAlgn="base" hangingPunct="0">
              <a:spcBef>
                <a:spcPct val="0"/>
              </a:spcBef>
              <a:spcAft>
                <a:spcPct val="0"/>
              </a:spcAft>
            </a:pPr>
            <a:endParaRPr lang="en-US" altLang="ja-JP" sz="881" b="1" dirty="0">
              <a:solidFill>
                <a:schemeClr val="bg1"/>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endParaRPr lang="en-US" altLang="ja-JP" sz="881" b="1" dirty="0">
              <a:solidFill>
                <a:schemeClr val="bg1"/>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endParaRPr lang="en-US" altLang="ja-JP" sz="881" b="1" dirty="0">
              <a:solidFill>
                <a:schemeClr val="bg1"/>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endParaRPr lang="en-US" altLang="ja-JP" sz="881" b="1" dirty="0">
              <a:solidFill>
                <a:schemeClr val="bg1"/>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r>
              <a:rPr lang="ja-JP" altLang="en-US" sz="1077" b="1" dirty="0">
                <a:solidFill>
                  <a:schemeClr val="bg1"/>
                </a:solidFill>
                <a:latin typeface="BIZ UDPゴシック" panose="020B0400000000000000" pitchFamily="50" charset="-128"/>
                <a:ea typeface="BIZ UDPゴシック" panose="020B0400000000000000" pitchFamily="50" charset="-128"/>
              </a:rPr>
              <a:t>内容</a:t>
            </a:r>
            <a:endParaRPr lang="en-US" altLang="ja-JP" sz="1077" b="1" dirty="0">
              <a:solidFill>
                <a:schemeClr val="bg1"/>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endParaRPr lang="en-US" altLang="ja-JP" sz="881" b="1" dirty="0">
              <a:solidFill>
                <a:schemeClr val="bg1"/>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endParaRPr lang="en-US" altLang="ja-JP" sz="881" b="1" dirty="0">
              <a:solidFill>
                <a:schemeClr val="bg1"/>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endParaRPr lang="en-US" altLang="ja-JP" sz="881" b="1" dirty="0">
              <a:solidFill>
                <a:schemeClr val="bg1"/>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endParaRPr lang="ja-JP" altLang="en-US" sz="881" b="1" dirty="0">
              <a:solidFill>
                <a:schemeClr val="bg1"/>
              </a:solidFill>
              <a:latin typeface="BIZ UDPゴシック" panose="020B0400000000000000" pitchFamily="50" charset="-128"/>
              <a:ea typeface="BIZ UDPゴシック" panose="020B0400000000000000" pitchFamily="50" charset="-128"/>
            </a:endParaRPr>
          </a:p>
        </p:txBody>
      </p:sp>
      <p:sp>
        <p:nvSpPr>
          <p:cNvPr id="91" name="テキスト ボックス 90"/>
          <p:cNvSpPr txBox="1"/>
          <p:nvPr/>
        </p:nvSpPr>
        <p:spPr>
          <a:xfrm>
            <a:off x="1347312" y="4344117"/>
            <a:ext cx="1370757" cy="1501821"/>
          </a:xfrm>
          <a:prstGeom prst="rect">
            <a:avLst/>
          </a:prstGeom>
          <a:noFill/>
        </p:spPr>
        <p:txBody>
          <a:bodyPr wrap="square" rtlCol="0">
            <a:spAutoFit/>
          </a:bodyPr>
          <a:lstStyle/>
          <a:p>
            <a:pPr eaLnBrk="0" fontAlgn="base" hangingPunct="0">
              <a:lnSpc>
                <a:spcPts val="1371"/>
              </a:lnSpc>
              <a:spcBef>
                <a:spcPct val="0"/>
              </a:spcBef>
              <a:spcAft>
                <a:spcPct val="0"/>
              </a:spcAft>
            </a:pPr>
            <a:r>
              <a:rPr lang="ja-JP" altLang="en-US" sz="979" dirty="0">
                <a:solidFill>
                  <a:prstClr val="black"/>
                </a:solidFill>
                <a:latin typeface="BIZ UDPゴシック" panose="020B0400000000000000" pitchFamily="50" charset="-128"/>
                <a:ea typeface="BIZ UDPゴシック" panose="020B0400000000000000" pitchFamily="50" charset="-128"/>
              </a:rPr>
              <a:t>システムのご説明</a:t>
            </a: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endParaRPr lang="en-US" altLang="ja-JP" sz="971"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r>
              <a:rPr lang="ja-JP" altLang="en-US" sz="979" dirty="0">
                <a:solidFill>
                  <a:prstClr val="black"/>
                </a:solidFill>
                <a:latin typeface="BIZ UDPゴシック" panose="020B0400000000000000" pitchFamily="50" charset="-128"/>
                <a:ea typeface="BIZ UDPゴシック" panose="020B0400000000000000" pitchFamily="50" charset="-128"/>
              </a:rPr>
              <a:t>導入による課題解決可否の確認</a:t>
            </a: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r>
              <a:rPr lang="ja-JP" altLang="en-US" sz="979" dirty="0">
                <a:solidFill>
                  <a:prstClr val="black"/>
                </a:solidFill>
                <a:latin typeface="BIZ UDPゴシック" panose="020B0400000000000000" pitchFamily="50" charset="-128"/>
                <a:ea typeface="BIZ UDPゴシック" panose="020B0400000000000000" pitchFamily="50" charset="-128"/>
              </a:rPr>
              <a:t>具体的に実施、管理運用したい業務内容の確認</a:t>
            </a:r>
          </a:p>
        </p:txBody>
      </p:sp>
      <p:cxnSp>
        <p:nvCxnSpPr>
          <p:cNvPr id="96" name="直線コネクタ 95"/>
          <p:cNvCxnSpPr>
            <a:cxnSpLocks/>
          </p:cNvCxnSpPr>
          <p:nvPr/>
        </p:nvCxnSpPr>
        <p:spPr>
          <a:xfrm>
            <a:off x="1411235" y="6097023"/>
            <a:ext cx="286849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cxnSpLocks/>
          </p:cNvCxnSpPr>
          <p:nvPr/>
        </p:nvCxnSpPr>
        <p:spPr>
          <a:xfrm>
            <a:off x="2717763" y="3337778"/>
            <a:ext cx="0" cy="27587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2848308" y="3568201"/>
            <a:ext cx="1328278" cy="589585"/>
          </a:xfrm>
          <a:prstGeom prst="rect">
            <a:avLst/>
          </a:prstGeom>
          <a:noFill/>
        </p:spPr>
        <p:txBody>
          <a:bodyPr wrap="square" rtlCol="0">
            <a:spAutoFit/>
          </a:bodyPr>
          <a:lstStyle/>
          <a:p>
            <a:pPr eaLnBrk="0" fontAlgn="base" hangingPunct="0">
              <a:spcBef>
                <a:spcPct val="0"/>
              </a:spcBef>
              <a:spcAft>
                <a:spcPct val="0"/>
              </a:spcAft>
            </a:pPr>
            <a:r>
              <a:rPr lang="ja-JP" altLang="en-US" sz="1077" dirty="0">
                <a:latin typeface="BIZ UDPゴシック" panose="020B0400000000000000" pitchFamily="50" charset="-128"/>
                <a:ea typeface="BIZ UDPゴシック" panose="020B0400000000000000" pitchFamily="50" charset="-128"/>
              </a:rPr>
              <a:t>貴社カスタマイズ設計内容のご提案とお見積り提出</a:t>
            </a:r>
          </a:p>
        </p:txBody>
      </p:sp>
      <p:sp>
        <p:nvSpPr>
          <p:cNvPr id="102" name="テキスト ボックス 101"/>
          <p:cNvSpPr txBox="1"/>
          <p:nvPr/>
        </p:nvSpPr>
        <p:spPr>
          <a:xfrm>
            <a:off x="2721799" y="4352307"/>
            <a:ext cx="1552949" cy="604140"/>
          </a:xfrm>
          <a:prstGeom prst="rect">
            <a:avLst/>
          </a:prstGeom>
          <a:noFill/>
        </p:spPr>
        <p:txBody>
          <a:bodyPr wrap="square" rtlCol="0">
            <a:spAutoFit/>
          </a:bodyPr>
          <a:lstStyle/>
          <a:p>
            <a:pPr eaLnBrk="0" fontAlgn="base" hangingPunct="0">
              <a:lnSpc>
                <a:spcPts val="1371"/>
              </a:lnSpc>
              <a:spcBef>
                <a:spcPct val="0"/>
              </a:spcBef>
              <a:spcAft>
                <a:spcPct val="0"/>
              </a:spcAft>
            </a:pPr>
            <a:r>
              <a:rPr lang="ja-JP" altLang="en-US" sz="979" dirty="0">
                <a:solidFill>
                  <a:prstClr val="black"/>
                </a:solidFill>
                <a:latin typeface="BIZ UDPゴシック" panose="020B0400000000000000" pitchFamily="50" charset="-128"/>
                <a:ea typeface="BIZ UDPゴシック" panose="020B0400000000000000" pitchFamily="50" charset="-128"/>
              </a:rPr>
              <a:t>貴社の課題、要望に沿ったご利用プランのご提案とお見積りの提出</a:t>
            </a:r>
          </a:p>
        </p:txBody>
      </p:sp>
      <p:cxnSp>
        <p:nvCxnSpPr>
          <p:cNvPr id="103" name="直線コネクタ 102"/>
          <p:cNvCxnSpPr/>
          <p:nvPr/>
        </p:nvCxnSpPr>
        <p:spPr>
          <a:xfrm>
            <a:off x="4278482" y="6096764"/>
            <a:ext cx="240670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5798412" y="3568201"/>
            <a:ext cx="1320877" cy="589585"/>
          </a:xfrm>
          <a:prstGeom prst="rect">
            <a:avLst/>
          </a:prstGeom>
          <a:noFill/>
        </p:spPr>
        <p:txBody>
          <a:bodyPr wrap="square" rtlCol="0">
            <a:spAutoFit/>
          </a:bodyPr>
          <a:lstStyle/>
          <a:p>
            <a:pPr eaLnBrk="0" fontAlgn="base" hangingPunct="0">
              <a:spcBef>
                <a:spcPct val="0"/>
              </a:spcBef>
              <a:spcAft>
                <a:spcPct val="0"/>
              </a:spcAft>
            </a:pPr>
            <a:r>
              <a:rPr lang="ja-JP" altLang="en-US" sz="1077" dirty="0">
                <a:solidFill>
                  <a:prstClr val="black"/>
                </a:solidFill>
                <a:latin typeface="BIZ UDPゴシック" panose="020B0400000000000000" pitchFamily="50" charset="-128"/>
                <a:ea typeface="BIZ UDPゴシック" panose="020B0400000000000000" pitchFamily="50" charset="-128"/>
              </a:rPr>
              <a:t>ワークフロー機能スキームと内容の確認</a:t>
            </a:r>
            <a:endParaRPr lang="en-US" altLang="ja-JP" sz="1077" dirty="0">
              <a:solidFill>
                <a:prstClr val="black"/>
              </a:solidFill>
              <a:latin typeface="BIZ UDPゴシック" panose="020B0400000000000000" pitchFamily="50" charset="-128"/>
              <a:ea typeface="BIZ UDPゴシック" panose="020B0400000000000000" pitchFamily="50" charset="-128"/>
            </a:endParaRPr>
          </a:p>
        </p:txBody>
      </p:sp>
      <p:sp>
        <p:nvSpPr>
          <p:cNvPr id="108" name="テキスト ボックス 107"/>
          <p:cNvSpPr txBox="1"/>
          <p:nvPr/>
        </p:nvSpPr>
        <p:spPr>
          <a:xfrm>
            <a:off x="4321351" y="3568201"/>
            <a:ext cx="1328967" cy="589585"/>
          </a:xfrm>
          <a:prstGeom prst="rect">
            <a:avLst/>
          </a:prstGeom>
          <a:noFill/>
        </p:spPr>
        <p:txBody>
          <a:bodyPr wrap="square" rtlCol="0">
            <a:spAutoFit/>
          </a:bodyPr>
          <a:lstStyle/>
          <a:p>
            <a:pPr eaLnBrk="0" fontAlgn="base" hangingPunct="0">
              <a:spcBef>
                <a:spcPct val="0"/>
              </a:spcBef>
              <a:spcAft>
                <a:spcPct val="0"/>
              </a:spcAft>
            </a:pPr>
            <a:r>
              <a:rPr lang="ja-JP" altLang="en-US" sz="1077" dirty="0">
                <a:solidFill>
                  <a:prstClr val="black"/>
                </a:solidFill>
                <a:latin typeface="BIZ UDPゴシック" panose="020B0400000000000000" pitchFamily="50" charset="-128"/>
                <a:ea typeface="BIZ UDPゴシック" panose="020B0400000000000000" pitchFamily="50" charset="-128"/>
              </a:rPr>
              <a:t>管理項目、管理者権限等の各種設定内容の確認</a:t>
            </a:r>
            <a:endParaRPr lang="en-US" altLang="ja-JP" sz="1077" dirty="0">
              <a:solidFill>
                <a:prstClr val="black"/>
              </a:solidFill>
              <a:latin typeface="BIZ UDPゴシック" panose="020B0400000000000000" pitchFamily="50" charset="-128"/>
              <a:ea typeface="BIZ UDPゴシック" panose="020B0400000000000000" pitchFamily="50" charset="-128"/>
            </a:endParaRPr>
          </a:p>
        </p:txBody>
      </p:sp>
      <p:sp>
        <p:nvSpPr>
          <p:cNvPr id="109" name="テキスト ボックス 108"/>
          <p:cNvSpPr txBox="1"/>
          <p:nvPr/>
        </p:nvSpPr>
        <p:spPr>
          <a:xfrm>
            <a:off x="5750312" y="4334676"/>
            <a:ext cx="1463975" cy="1681358"/>
          </a:xfrm>
          <a:prstGeom prst="rect">
            <a:avLst/>
          </a:prstGeom>
          <a:noFill/>
        </p:spPr>
        <p:txBody>
          <a:bodyPr wrap="square" rtlCol="0">
            <a:spAutoFit/>
          </a:bodyPr>
          <a:lstStyle/>
          <a:p>
            <a:pPr eaLnBrk="0" fontAlgn="base" hangingPunct="0">
              <a:lnSpc>
                <a:spcPts val="1371"/>
              </a:lnSpc>
              <a:spcBef>
                <a:spcPct val="0"/>
              </a:spcBef>
              <a:spcAft>
                <a:spcPct val="0"/>
              </a:spcAft>
            </a:pPr>
            <a:r>
              <a:rPr lang="ja-JP" altLang="en-US" sz="979" dirty="0">
                <a:solidFill>
                  <a:prstClr val="black"/>
                </a:solidFill>
                <a:latin typeface="BIZ UDPゴシック" panose="020B0400000000000000" pitchFamily="50" charset="-128"/>
                <a:ea typeface="BIZ UDPゴシック" panose="020B0400000000000000" pitchFamily="50" charset="-128"/>
              </a:rPr>
              <a:t>ワークフロー利用時の申請書確認</a:t>
            </a: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r>
              <a:rPr lang="ja-JP" altLang="en-US" sz="979" dirty="0">
                <a:solidFill>
                  <a:prstClr val="black"/>
                </a:solidFill>
                <a:latin typeface="BIZ UDPゴシック" panose="020B0400000000000000" pitchFamily="50" charset="-128"/>
                <a:ea typeface="BIZ UDPゴシック" panose="020B0400000000000000" pitchFamily="50" charset="-128"/>
              </a:rPr>
              <a:t>承認フローの確認</a:t>
            </a: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r>
              <a:rPr lang="ja-JP" altLang="en-US" sz="979" dirty="0">
                <a:solidFill>
                  <a:prstClr val="black"/>
                </a:solidFill>
                <a:latin typeface="BIZ UDPゴシック" panose="020B0400000000000000" pitchFamily="50" charset="-128"/>
                <a:ea typeface="BIZ UDPゴシック" panose="020B0400000000000000" pitchFamily="50" charset="-128"/>
              </a:rPr>
              <a:t>承認権限者設定の確認</a:t>
            </a: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r>
              <a:rPr lang="ja-JP" altLang="en-US" sz="979" dirty="0">
                <a:solidFill>
                  <a:prstClr val="black"/>
                </a:solidFill>
                <a:latin typeface="BIZ UDPゴシック" panose="020B0400000000000000" pitchFamily="50" charset="-128"/>
                <a:ea typeface="BIZ UDPゴシック" panose="020B0400000000000000" pitchFamily="50" charset="-128"/>
              </a:rPr>
              <a:t>依頼業者情報設定など</a:t>
            </a: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endParaRPr lang="ja-JP" altLang="en-US" sz="979" dirty="0">
              <a:solidFill>
                <a:prstClr val="black"/>
              </a:solidFill>
              <a:latin typeface="BIZ UDPゴシック" panose="020B0400000000000000" pitchFamily="50" charset="-128"/>
              <a:ea typeface="BIZ UDPゴシック" panose="020B0400000000000000" pitchFamily="50" charset="-128"/>
            </a:endParaRPr>
          </a:p>
        </p:txBody>
      </p:sp>
      <p:cxnSp>
        <p:nvCxnSpPr>
          <p:cNvPr id="113" name="直線コネクタ 112"/>
          <p:cNvCxnSpPr>
            <a:cxnSpLocks/>
          </p:cNvCxnSpPr>
          <p:nvPr/>
        </p:nvCxnSpPr>
        <p:spPr>
          <a:xfrm>
            <a:off x="1374959" y="4232474"/>
            <a:ext cx="285802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a:cxnSpLocks/>
          </p:cNvCxnSpPr>
          <p:nvPr/>
        </p:nvCxnSpPr>
        <p:spPr>
          <a:xfrm>
            <a:off x="4235611" y="4232474"/>
            <a:ext cx="240670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a:cxnSpLocks/>
          </p:cNvCxnSpPr>
          <p:nvPr/>
        </p:nvCxnSpPr>
        <p:spPr>
          <a:xfrm>
            <a:off x="6638712" y="4231593"/>
            <a:ext cx="336039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a:cxnSpLocks/>
          </p:cNvCxnSpPr>
          <p:nvPr/>
        </p:nvCxnSpPr>
        <p:spPr>
          <a:xfrm>
            <a:off x="6647561" y="6095950"/>
            <a:ext cx="335278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a:cxnSpLocks/>
          </p:cNvCxnSpPr>
          <p:nvPr/>
        </p:nvCxnSpPr>
        <p:spPr>
          <a:xfrm>
            <a:off x="7195293" y="3337778"/>
            <a:ext cx="0" cy="27587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a:cxnSpLocks/>
          </p:cNvCxnSpPr>
          <p:nvPr/>
        </p:nvCxnSpPr>
        <p:spPr>
          <a:xfrm>
            <a:off x="10000344" y="3337778"/>
            <a:ext cx="0" cy="27587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7238445" y="3568201"/>
            <a:ext cx="1233717" cy="589585"/>
          </a:xfrm>
          <a:prstGeom prst="rect">
            <a:avLst/>
          </a:prstGeom>
          <a:noFill/>
        </p:spPr>
        <p:txBody>
          <a:bodyPr wrap="square" rtlCol="0">
            <a:spAutoFit/>
          </a:bodyPr>
          <a:lstStyle/>
          <a:p>
            <a:pPr eaLnBrk="0" fontAlgn="base" hangingPunct="0">
              <a:spcBef>
                <a:spcPct val="0"/>
              </a:spcBef>
              <a:spcAft>
                <a:spcPct val="0"/>
              </a:spcAft>
            </a:pPr>
            <a:r>
              <a:rPr lang="ja-JP" altLang="en-US" sz="1077" dirty="0">
                <a:solidFill>
                  <a:prstClr val="black"/>
                </a:solidFill>
                <a:latin typeface="BIZ UDPゴシック" panose="020B0400000000000000" pitchFamily="50" charset="-128"/>
                <a:ea typeface="BIZ UDPゴシック" panose="020B0400000000000000" pitchFamily="50" charset="-128"/>
              </a:rPr>
              <a:t>全拠点での動作確認と各種項目の最終確認</a:t>
            </a:r>
            <a:endParaRPr lang="en-US" altLang="ja-JP" sz="1077" dirty="0">
              <a:solidFill>
                <a:prstClr val="black"/>
              </a:solidFill>
              <a:latin typeface="BIZ UDPゴシック" panose="020B0400000000000000" pitchFamily="50" charset="-128"/>
              <a:ea typeface="BIZ UDPゴシック" panose="020B0400000000000000" pitchFamily="50" charset="-128"/>
            </a:endParaRPr>
          </a:p>
        </p:txBody>
      </p:sp>
      <p:sp>
        <p:nvSpPr>
          <p:cNvPr id="122" name="テキスト ボックス 121"/>
          <p:cNvSpPr txBox="1"/>
          <p:nvPr/>
        </p:nvSpPr>
        <p:spPr>
          <a:xfrm>
            <a:off x="4267640" y="4334676"/>
            <a:ext cx="1482365" cy="1501821"/>
          </a:xfrm>
          <a:prstGeom prst="rect">
            <a:avLst/>
          </a:prstGeom>
          <a:noFill/>
        </p:spPr>
        <p:txBody>
          <a:bodyPr wrap="square" rtlCol="0">
            <a:spAutoFit/>
          </a:bodyPr>
          <a:lstStyle/>
          <a:p>
            <a:pPr eaLnBrk="0" fontAlgn="base" hangingPunct="0">
              <a:lnSpc>
                <a:spcPts val="1371"/>
              </a:lnSpc>
              <a:spcBef>
                <a:spcPct val="0"/>
              </a:spcBef>
              <a:spcAft>
                <a:spcPct val="0"/>
              </a:spcAft>
            </a:pPr>
            <a:r>
              <a:rPr lang="ja-JP" altLang="en-US" sz="979" dirty="0">
                <a:solidFill>
                  <a:prstClr val="black"/>
                </a:solidFill>
                <a:latin typeface="BIZ UDPゴシック" panose="020B0400000000000000" pitchFamily="50" charset="-128"/>
                <a:ea typeface="BIZ UDPゴシック" panose="020B0400000000000000" pitchFamily="50" charset="-128"/>
              </a:rPr>
              <a:t>機密保持含むご利用契約書の締結</a:t>
            </a: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r>
              <a:rPr lang="ja-JP" altLang="en-US" sz="979" dirty="0">
                <a:solidFill>
                  <a:prstClr val="black"/>
                </a:solidFill>
                <a:latin typeface="BIZ UDPゴシック" panose="020B0400000000000000" pitchFamily="50" charset="-128"/>
                <a:ea typeface="BIZ UDPゴシック" panose="020B0400000000000000" pitchFamily="50" charset="-128"/>
              </a:rPr>
              <a:t>タスク管理内容、名称等の確認</a:t>
            </a: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r>
              <a:rPr lang="ja-JP" altLang="en-US" sz="979" dirty="0">
                <a:solidFill>
                  <a:prstClr val="black"/>
                </a:solidFill>
                <a:latin typeface="BIZ UDPゴシック" panose="020B0400000000000000" pitchFamily="50" charset="-128"/>
                <a:ea typeface="BIZ UDPゴシック" panose="020B0400000000000000" pitchFamily="50" charset="-128"/>
              </a:rPr>
              <a:t>アラート設定日の確認</a:t>
            </a: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endParaRPr lang="en-US" altLang="ja-JP" sz="979" dirty="0">
              <a:solidFill>
                <a:prstClr val="black"/>
              </a:solidFill>
              <a:latin typeface="BIZ UDPゴシック" panose="020B0400000000000000" pitchFamily="50" charset="-128"/>
              <a:ea typeface="BIZ UDPゴシック" panose="020B0400000000000000" pitchFamily="50" charset="-128"/>
            </a:endParaRPr>
          </a:p>
        </p:txBody>
      </p:sp>
      <p:sp>
        <p:nvSpPr>
          <p:cNvPr id="123" name="テキスト ボックス 122"/>
          <p:cNvSpPr txBox="1"/>
          <p:nvPr/>
        </p:nvSpPr>
        <p:spPr>
          <a:xfrm>
            <a:off x="7154037" y="4343899"/>
            <a:ext cx="1527998" cy="1322285"/>
          </a:xfrm>
          <a:prstGeom prst="rect">
            <a:avLst/>
          </a:prstGeom>
          <a:noFill/>
        </p:spPr>
        <p:txBody>
          <a:bodyPr wrap="square" rtlCol="0">
            <a:spAutoFit/>
          </a:bodyPr>
          <a:lstStyle/>
          <a:p>
            <a:pPr eaLnBrk="0" fontAlgn="base" hangingPunct="0">
              <a:lnSpc>
                <a:spcPts val="1371"/>
              </a:lnSpc>
              <a:spcBef>
                <a:spcPct val="0"/>
              </a:spcBef>
              <a:spcAft>
                <a:spcPct val="0"/>
              </a:spcAft>
            </a:pPr>
            <a:r>
              <a:rPr lang="ja-JP" altLang="en-US" sz="979" dirty="0">
                <a:solidFill>
                  <a:prstClr val="black"/>
                </a:solidFill>
                <a:latin typeface="BIZ UDPゴシック" panose="020B0400000000000000" pitchFamily="50" charset="-128"/>
                <a:ea typeface="BIZ UDPゴシック" panose="020B0400000000000000" pitchFamily="50" charset="-128"/>
              </a:rPr>
              <a:t>各種カスタマイズ実装後デモ用</a:t>
            </a:r>
            <a:r>
              <a:rPr lang="en-US" altLang="ja-JP" sz="979" dirty="0">
                <a:solidFill>
                  <a:prstClr val="black"/>
                </a:solidFill>
                <a:latin typeface="BIZ UDPゴシック" panose="020B0400000000000000" pitchFamily="50" charset="-128"/>
                <a:ea typeface="BIZ UDPゴシック" panose="020B0400000000000000" pitchFamily="50" charset="-128"/>
              </a:rPr>
              <a:t>ID</a:t>
            </a:r>
            <a:r>
              <a:rPr lang="ja-JP" altLang="en-US" sz="979" dirty="0">
                <a:solidFill>
                  <a:prstClr val="black"/>
                </a:solidFill>
                <a:latin typeface="BIZ UDPゴシック" panose="020B0400000000000000" pitchFamily="50" charset="-128"/>
                <a:ea typeface="BIZ UDPゴシック" panose="020B0400000000000000" pitchFamily="50" charset="-128"/>
              </a:rPr>
              <a:t>で動作確認の実施</a:t>
            </a: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r>
              <a:rPr lang="ja-JP" altLang="en-US" sz="979" dirty="0">
                <a:solidFill>
                  <a:prstClr val="black"/>
                </a:solidFill>
                <a:latin typeface="BIZ UDPゴシック" panose="020B0400000000000000" pitchFamily="50" charset="-128"/>
                <a:ea typeface="BIZ UDPゴシック" panose="020B0400000000000000" pitchFamily="50" charset="-128"/>
              </a:rPr>
              <a:t>社員情報の提供（</a:t>
            </a:r>
            <a:r>
              <a:rPr lang="en-US" altLang="ja-JP" sz="979" dirty="0">
                <a:solidFill>
                  <a:prstClr val="black"/>
                </a:solidFill>
                <a:latin typeface="BIZ UDPゴシック" panose="020B0400000000000000" pitchFamily="50" charset="-128"/>
                <a:ea typeface="BIZ UDPゴシック" panose="020B0400000000000000" pitchFamily="50" charset="-128"/>
              </a:rPr>
              <a:t>CSV</a:t>
            </a:r>
            <a:r>
              <a:rPr lang="ja-JP" altLang="en-US" sz="979" dirty="0">
                <a:solidFill>
                  <a:prstClr val="black"/>
                </a:solidFill>
                <a:latin typeface="BIZ UDPゴシック" panose="020B0400000000000000" pitchFamily="50" charset="-128"/>
                <a:ea typeface="BIZ UDPゴシック" panose="020B0400000000000000" pitchFamily="50" charset="-128"/>
              </a:rPr>
              <a:t>）</a:t>
            </a: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r>
              <a:rPr lang="en-US" altLang="ja-JP" sz="863" dirty="0">
                <a:solidFill>
                  <a:prstClr val="black"/>
                </a:solidFill>
                <a:latin typeface="BIZ UDPゴシック" panose="020B0400000000000000" pitchFamily="50" charset="-128"/>
                <a:ea typeface="BIZ UDPゴシック" panose="020B0400000000000000" pitchFamily="50" charset="-128"/>
              </a:rPr>
              <a:t>※</a:t>
            </a:r>
            <a:r>
              <a:rPr lang="ja-JP" altLang="en-US" sz="863" dirty="0">
                <a:solidFill>
                  <a:prstClr val="black"/>
                </a:solidFill>
                <a:latin typeface="BIZ UDPゴシック" panose="020B0400000000000000" pitchFamily="50" charset="-128"/>
                <a:ea typeface="BIZ UDPゴシック" panose="020B0400000000000000" pitchFamily="50" charset="-128"/>
              </a:rPr>
              <a:t>弊社で実施する場合</a:t>
            </a:r>
            <a:endParaRPr lang="en-US" altLang="ja-JP" sz="863"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endParaRPr lang="ja-JP" altLang="en-US" sz="979" dirty="0">
              <a:solidFill>
                <a:prstClr val="black"/>
              </a:solidFill>
              <a:latin typeface="BIZ UDPゴシック" panose="020B0400000000000000" pitchFamily="50" charset="-128"/>
              <a:ea typeface="BIZ UDPゴシック" panose="020B0400000000000000" pitchFamily="50" charset="-128"/>
            </a:endParaRPr>
          </a:p>
        </p:txBody>
      </p:sp>
      <p:sp>
        <p:nvSpPr>
          <p:cNvPr id="126" name="テキスト ボックス 125"/>
          <p:cNvSpPr txBox="1"/>
          <p:nvPr/>
        </p:nvSpPr>
        <p:spPr>
          <a:xfrm>
            <a:off x="8647673" y="3568198"/>
            <a:ext cx="1352672" cy="423834"/>
          </a:xfrm>
          <a:prstGeom prst="rect">
            <a:avLst/>
          </a:prstGeom>
          <a:noFill/>
        </p:spPr>
        <p:txBody>
          <a:bodyPr wrap="square" rtlCol="0">
            <a:spAutoFit/>
          </a:bodyPr>
          <a:lstStyle/>
          <a:p>
            <a:pPr eaLnBrk="0" fontAlgn="base" hangingPunct="0">
              <a:spcBef>
                <a:spcPct val="0"/>
              </a:spcBef>
              <a:spcAft>
                <a:spcPct val="0"/>
              </a:spcAft>
            </a:pPr>
            <a:r>
              <a:rPr lang="ja-JP" altLang="en-US" sz="1077" dirty="0">
                <a:solidFill>
                  <a:prstClr val="black"/>
                </a:solidFill>
                <a:latin typeface="BIZ UDPゴシック" panose="020B0400000000000000" pitchFamily="50" charset="-128"/>
                <a:ea typeface="BIZ UDPゴシック" panose="020B0400000000000000" pitchFamily="50" charset="-128"/>
              </a:rPr>
              <a:t>システム納品</a:t>
            </a:r>
            <a:endParaRPr lang="en-US" altLang="ja-JP" sz="1077"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r>
              <a:rPr lang="ja-JP" altLang="en-US" sz="1077" dirty="0">
                <a:solidFill>
                  <a:prstClr val="black"/>
                </a:solidFill>
                <a:latin typeface="BIZ UDPゴシック" panose="020B0400000000000000" pitchFamily="50" charset="-128"/>
                <a:ea typeface="BIZ UDPゴシック" panose="020B0400000000000000" pitchFamily="50" charset="-128"/>
              </a:rPr>
              <a:t>→提供開始</a:t>
            </a:r>
            <a:endParaRPr lang="en-US" altLang="ja-JP" sz="1077" dirty="0">
              <a:solidFill>
                <a:prstClr val="black"/>
              </a:solidFill>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a:off x="8682032" y="4331948"/>
            <a:ext cx="1292656" cy="1859099"/>
          </a:xfrm>
          <a:prstGeom prst="rect">
            <a:avLst/>
          </a:prstGeom>
          <a:noFill/>
        </p:spPr>
        <p:txBody>
          <a:bodyPr wrap="square" rtlCol="0">
            <a:spAutoFit/>
          </a:bodyPr>
          <a:lstStyle/>
          <a:p>
            <a:pPr eaLnBrk="0" fontAlgn="base" hangingPunct="0">
              <a:lnSpc>
                <a:spcPts val="1371"/>
              </a:lnSpc>
              <a:spcBef>
                <a:spcPct val="0"/>
              </a:spcBef>
              <a:spcAft>
                <a:spcPct val="0"/>
              </a:spcAft>
            </a:pPr>
            <a:r>
              <a:rPr lang="ja-JP" altLang="en-US" sz="979" dirty="0">
                <a:solidFill>
                  <a:prstClr val="black"/>
                </a:solidFill>
                <a:latin typeface="BIZ UDPゴシック" panose="020B0400000000000000" pitchFamily="50" charset="-128"/>
                <a:ea typeface="BIZ UDPゴシック" panose="020B0400000000000000" pitchFamily="50" charset="-128"/>
              </a:rPr>
              <a:t>登録する社員データの反映実施</a:t>
            </a: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r>
              <a:rPr lang="ja-JP" altLang="en-US" sz="979" dirty="0">
                <a:solidFill>
                  <a:prstClr val="black"/>
                </a:solidFill>
                <a:latin typeface="BIZ UDPゴシック" panose="020B0400000000000000" pitchFamily="50" charset="-128"/>
                <a:ea typeface="BIZ UDPゴシック" panose="020B0400000000000000" pitchFamily="50" charset="-128"/>
              </a:rPr>
              <a:t>日本本社管理者、海外拠点管理者、海外赴任者へ</a:t>
            </a:r>
            <a:r>
              <a:rPr lang="en-US" altLang="ja-JP" sz="979" dirty="0">
                <a:solidFill>
                  <a:prstClr val="black"/>
                </a:solidFill>
                <a:latin typeface="BIZ UDPゴシック" panose="020B0400000000000000" pitchFamily="50" charset="-128"/>
                <a:ea typeface="BIZ UDPゴシック" panose="020B0400000000000000" pitchFamily="50" charset="-128"/>
              </a:rPr>
              <a:t>ID</a:t>
            </a:r>
            <a:r>
              <a:rPr lang="ja-JP" altLang="en-US" sz="979" dirty="0">
                <a:solidFill>
                  <a:prstClr val="black"/>
                </a:solidFill>
                <a:latin typeface="BIZ UDPゴシック" panose="020B0400000000000000" pitchFamily="50" charset="-128"/>
                <a:ea typeface="BIZ UDPゴシック" panose="020B0400000000000000" pitchFamily="50" charset="-128"/>
              </a:rPr>
              <a:t>及びパスワードの付与</a:t>
            </a: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endParaRPr lang="en-US" altLang="ja-JP" sz="9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r>
              <a:rPr lang="ja-JP" altLang="en-US" sz="971" dirty="0">
                <a:solidFill>
                  <a:prstClr val="black"/>
                </a:solidFill>
                <a:latin typeface="BIZ UDPゴシック" panose="020B0400000000000000" pitchFamily="50" charset="-128"/>
                <a:ea typeface="BIZ UDPゴシック" panose="020B0400000000000000" pitchFamily="50" charset="-128"/>
              </a:rPr>
              <a:t>操作案内書の納品</a:t>
            </a:r>
            <a:endParaRPr lang="en-US" altLang="ja-JP" sz="971"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ts val="1371"/>
              </a:lnSpc>
              <a:spcBef>
                <a:spcPct val="0"/>
              </a:spcBef>
              <a:spcAft>
                <a:spcPct val="0"/>
              </a:spcAft>
            </a:pPr>
            <a:endParaRPr lang="ja-JP" altLang="en-US" sz="881" dirty="0">
              <a:solidFill>
                <a:prstClr val="black"/>
              </a:solidFill>
              <a:latin typeface="BIZ UDPゴシック" panose="020B0400000000000000" pitchFamily="50" charset="-128"/>
              <a:ea typeface="BIZ UDPゴシック" panose="020B0400000000000000" pitchFamily="50" charset="-128"/>
            </a:endParaRPr>
          </a:p>
        </p:txBody>
      </p:sp>
      <p:cxnSp>
        <p:nvCxnSpPr>
          <p:cNvPr id="129" name="直線コネクタ 128"/>
          <p:cNvCxnSpPr>
            <a:cxnSpLocks/>
          </p:cNvCxnSpPr>
          <p:nvPr/>
        </p:nvCxnSpPr>
        <p:spPr>
          <a:xfrm>
            <a:off x="8607315" y="3337778"/>
            <a:ext cx="0" cy="27587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0" name="山形 139"/>
          <p:cNvSpPr/>
          <p:nvPr/>
        </p:nvSpPr>
        <p:spPr>
          <a:xfrm>
            <a:off x="4288271" y="6257563"/>
            <a:ext cx="4385794" cy="335251"/>
          </a:xfrm>
          <a:prstGeom prst="chevron">
            <a:avLst/>
          </a:prstGeom>
          <a:solidFill>
            <a:schemeClr val="tx2">
              <a:lumMod val="75000"/>
            </a:schemeClr>
          </a:solidFill>
          <a:ln>
            <a:noFill/>
          </a:ln>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sp>
      <p:sp>
        <p:nvSpPr>
          <p:cNvPr id="141" name="山形 4"/>
          <p:cNvSpPr/>
          <p:nvPr/>
        </p:nvSpPr>
        <p:spPr>
          <a:xfrm>
            <a:off x="4590962" y="6283019"/>
            <a:ext cx="3778242" cy="278717"/>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1832" tIns="20611" rIns="20611" bIns="20611" numCol="1" spcCol="1270" anchor="ctr" anchorCtr="0">
            <a:noAutofit/>
          </a:bodyPr>
          <a:lstStyle/>
          <a:p>
            <a:pPr algn="ctr" defTabSz="687051" eaLnBrk="0" fontAlgn="base" hangingPunct="0">
              <a:lnSpc>
                <a:spcPct val="90000"/>
              </a:lnSpc>
              <a:spcBef>
                <a:spcPct val="0"/>
              </a:spcBef>
              <a:spcAft>
                <a:spcPct val="35000"/>
              </a:spcAft>
            </a:pPr>
            <a:r>
              <a:rPr lang="ja-JP" altLang="en-US" sz="1202" b="1" dirty="0">
                <a:solidFill>
                  <a:prstClr val="white"/>
                </a:solidFill>
                <a:latin typeface="BIZ UDPゴシック" panose="020B0400000000000000" pitchFamily="50" charset="-128"/>
                <a:ea typeface="BIZ UDPゴシック" panose="020B0400000000000000" pitchFamily="50" charset="-128"/>
              </a:rPr>
              <a:t>１ヶ月</a:t>
            </a:r>
            <a:endParaRPr lang="en-US" sz="1202" b="1" dirty="0">
              <a:solidFill>
                <a:prstClr val="white"/>
              </a:solidFill>
              <a:latin typeface="BIZ UDPゴシック" panose="020B0400000000000000" pitchFamily="50" charset="-128"/>
              <a:ea typeface="BIZ UDPゴシック" panose="020B0400000000000000" pitchFamily="50" charset="-128"/>
            </a:endParaRPr>
          </a:p>
        </p:txBody>
      </p:sp>
      <p:sp>
        <p:nvSpPr>
          <p:cNvPr id="143" name="山形 142"/>
          <p:cNvSpPr/>
          <p:nvPr/>
        </p:nvSpPr>
        <p:spPr>
          <a:xfrm>
            <a:off x="8588324" y="6251873"/>
            <a:ext cx="1357365" cy="342159"/>
          </a:xfrm>
          <a:prstGeom prst="chevron">
            <a:avLst/>
          </a:prstGeom>
          <a:solidFill>
            <a:schemeClr val="tx2">
              <a:lumMod val="75000"/>
            </a:schemeClr>
          </a:solidFill>
          <a:ln>
            <a:noFill/>
          </a:ln>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sp>
      <p:sp>
        <p:nvSpPr>
          <p:cNvPr id="144" name="山形 4"/>
          <p:cNvSpPr/>
          <p:nvPr/>
        </p:nvSpPr>
        <p:spPr>
          <a:xfrm>
            <a:off x="8776353" y="6298916"/>
            <a:ext cx="967308" cy="248406"/>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1832" tIns="0" rIns="20611" bIns="0" numCol="1" spcCol="1270" anchor="ctr" anchorCtr="0">
            <a:noAutofit/>
          </a:bodyPr>
          <a:lstStyle/>
          <a:p>
            <a:pPr algn="ctr" defTabSz="687051" eaLnBrk="0" fontAlgn="base" hangingPunct="0">
              <a:lnSpc>
                <a:spcPct val="90000"/>
              </a:lnSpc>
              <a:spcBef>
                <a:spcPct val="0"/>
              </a:spcBef>
              <a:spcAft>
                <a:spcPct val="35000"/>
              </a:spcAft>
            </a:pPr>
            <a:r>
              <a:rPr lang="en-US" altLang="ja-JP" sz="1202" b="1" dirty="0">
                <a:solidFill>
                  <a:prstClr val="white"/>
                </a:solidFill>
                <a:latin typeface="BIZ UDPゴシック" panose="020B0400000000000000" pitchFamily="50" charset="-128"/>
                <a:ea typeface="BIZ UDPゴシック" panose="020B0400000000000000" pitchFamily="50" charset="-128"/>
              </a:rPr>
              <a:t>0.5</a:t>
            </a:r>
            <a:r>
              <a:rPr lang="ja-JP" altLang="en-US" sz="1202" b="1" dirty="0">
                <a:solidFill>
                  <a:prstClr val="white"/>
                </a:solidFill>
                <a:latin typeface="BIZ UDPゴシック" panose="020B0400000000000000" pitchFamily="50" charset="-128"/>
                <a:ea typeface="BIZ UDPゴシック" panose="020B0400000000000000" pitchFamily="50" charset="-128"/>
              </a:rPr>
              <a:t>か月</a:t>
            </a:r>
            <a:endParaRPr lang="en-US" sz="1202" b="1" dirty="0">
              <a:solidFill>
                <a:prstClr val="white"/>
              </a:solidFill>
              <a:latin typeface="BIZ UDPゴシック" panose="020B0400000000000000" pitchFamily="50" charset="-128"/>
              <a:ea typeface="BIZ UDPゴシック" panose="020B0400000000000000" pitchFamily="50" charset="-128"/>
            </a:endParaRPr>
          </a:p>
        </p:txBody>
      </p:sp>
      <p:grpSp>
        <p:nvGrpSpPr>
          <p:cNvPr id="71" name="グループ化 70"/>
          <p:cNvGrpSpPr/>
          <p:nvPr/>
        </p:nvGrpSpPr>
        <p:grpSpPr>
          <a:xfrm>
            <a:off x="1382171" y="6251638"/>
            <a:ext cx="2965586" cy="352492"/>
            <a:chOff x="5221020" y="15886"/>
            <a:chExt cx="2553021" cy="268638"/>
          </a:xfrm>
          <a:solidFill>
            <a:schemeClr val="tx2">
              <a:lumMod val="75000"/>
            </a:schemeClr>
          </a:solidFill>
        </p:grpSpPr>
        <p:sp>
          <p:nvSpPr>
            <p:cNvPr id="72" name="山形 71"/>
            <p:cNvSpPr/>
            <p:nvPr/>
          </p:nvSpPr>
          <p:spPr>
            <a:xfrm>
              <a:off x="5221020" y="15886"/>
              <a:ext cx="2553021" cy="268638"/>
            </a:xfrm>
            <a:prstGeom prst="chevron">
              <a:avLst/>
            </a:prstGeom>
            <a:grpFill/>
            <a:ln>
              <a:noFill/>
            </a:ln>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sp>
        <p:sp>
          <p:nvSpPr>
            <p:cNvPr id="73" name="山形 4"/>
            <p:cNvSpPr/>
            <p:nvPr/>
          </p:nvSpPr>
          <p:spPr>
            <a:xfrm>
              <a:off x="5350293" y="28018"/>
              <a:ext cx="2017785" cy="22154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1832" tIns="20611" rIns="20611" bIns="20611" numCol="1" spcCol="1270" anchor="ctr" anchorCtr="0">
              <a:noAutofit/>
            </a:bodyPr>
            <a:lstStyle/>
            <a:p>
              <a:pPr algn="ctr" defTabSz="687051" eaLnBrk="0" fontAlgn="base" hangingPunct="0">
                <a:lnSpc>
                  <a:spcPct val="90000"/>
                </a:lnSpc>
                <a:spcBef>
                  <a:spcPct val="0"/>
                </a:spcBef>
                <a:spcAft>
                  <a:spcPct val="35000"/>
                </a:spcAft>
              </a:pPr>
              <a:r>
                <a:rPr lang="en-US" altLang="ja-JP" sz="1202" b="1" dirty="0">
                  <a:solidFill>
                    <a:prstClr val="white"/>
                  </a:solidFill>
                  <a:latin typeface="BIZ UDPゴシック" panose="020B0400000000000000" pitchFamily="50" charset="-128"/>
                  <a:ea typeface="BIZ UDPゴシック" panose="020B0400000000000000" pitchFamily="50" charset="-128"/>
                </a:rPr>
                <a:t>0.5</a:t>
              </a:r>
              <a:r>
                <a:rPr lang="ja-JP" altLang="en-US" sz="1202" b="1" dirty="0">
                  <a:solidFill>
                    <a:prstClr val="white"/>
                  </a:solidFill>
                  <a:latin typeface="BIZ UDPゴシック" panose="020B0400000000000000" pitchFamily="50" charset="-128"/>
                  <a:ea typeface="BIZ UDPゴシック" panose="020B0400000000000000" pitchFamily="50" charset="-128"/>
                </a:rPr>
                <a:t>ヶ月</a:t>
              </a:r>
              <a:endParaRPr lang="en-US" sz="1202" b="1" dirty="0">
                <a:solidFill>
                  <a:prstClr val="white"/>
                </a:solidFill>
                <a:latin typeface="BIZ UDPゴシック" panose="020B0400000000000000" pitchFamily="50" charset="-128"/>
                <a:ea typeface="BIZ UDPゴシック" panose="020B0400000000000000" pitchFamily="50" charset="-128"/>
              </a:endParaRPr>
            </a:p>
          </p:txBody>
        </p:sp>
      </p:grpSp>
      <p:sp>
        <p:nvSpPr>
          <p:cNvPr id="74" name="角丸四角形 73"/>
          <p:cNvSpPr/>
          <p:nvPr/>
        </p:nvSpPr>
        <p:spPr>
          <a:xfrm>
            <a:off x="619124" y="1317467"/>
            <a:ext cx="9629775" cy="418144"/>
          </a:xfrm>
          <a:prstGeom prst="roundRect">
            <a:avLst>
              <a:gd name="adj" fmla="val 36332"/>
            </a:avLst>
          </a:prstGeom>
          <a:solidFill>
            <a:schemeClr val="tx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33724" tIns="70498" rIns="1233724" bIns="105748" rtlCol="0" anchor="ctr"/>
          <a:lstStyle/>
          <a:p>
            <a:pPr algn="dist" eaLnBrk="0" fontAlgn="base" hangingPunct="0">
              <a:spcBef>
                <a:spcPct val="50000"/>
              </a:spcBef>
              <a:spcAft>
                <a:spcPct val="0"/>
              </a:spcAft>
              <a:defRPr/>
            </a:pPr>
            <a:r>
              <a:rPr lang="ja-JP" altLang="en-US" sz="166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貴社のご要望に沿った内容でシステム構築を行います。</a:t>
            </a:r>
            <a:endParaRPr lang="en-US" altLang="ja-JP" sz="166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cxnSp>
        <p:nvCxnSpPr>
          <p:cNvPr id="67" name="直線コネクタ 66">
            <a:extLst>
              <a:ext uri="{FF2B5EF4-FFF2-40B4-BE49-F238E27FC236}">
                <a16:creationId xmlns:a16="http://schemas.microsoft.com/office/drawing/2014/main" id="{D128EB5D-A0BA-4A50-8BEF-CEAB8430A0C3}"/>
              </a:ext>
            </a:extLst>
          </p:cNvPr>
          <p:cNvCxnSpPr>
            <a:cxnSpLocks/>
          </p:cNvCxnSpPr>
          <p:nvPr/>
        </p:nvCxnSpPr>
        <p:spPr>
          <a:xfrm>
            <a:off x="4278480" y="3337778"/>
            <a:ext cx="0" cy="27587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8A57B486-99A1-48E0-BD74-45D661A82C37}"/>
              </a:ext>
            </a:extLst>
          </p:cNvPr>
          <p:cNvCxnSpPr>
            <a:cxnSpLocks/>
          </p:cNvCxnSpPr>
          <p:nvPr/>
        </p:nvCxnSpPr>
        <p:spPr>
          <a:xfrm>
            <a:off x="5731711" y="3337778"/>
            <a:ext cx="0" cy="27587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図 7" descr="図形 が含まれている画像&#10;&#10;自動的に生成された説明">
            <a:extLst>
              <a:ext uri="{FF2B5EF4-FFF2-40B4-BE49-F238E27FC236}">
                <a16:creationId xmlns:a16="http://schemas.microsoft.com/office/drawing/2014/main" id="{3B073BE2-15B1-4EED-9FBB-0C6DC9F3B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278" y="145648"/>
            <a:ext cx="2490840" cy="568526"/>
          </a:xfrm>
          <a:prstGeom prst="rect">
            <a:avLst/>
          </a:prstGeom>
        </p:spPr>
      </p:pic>
      <p:sp>
        <p:nvSpPr>
          <p:cNvPr id="9" name="AutoShape 3">
            <a:extLst>
              <a:ext uri="{FF2B5EF4-FFF2-40B4-BE49-F238E27FC236}">
                <a16:creationId xmlns:a16="http://schemas.microsoft.com/office/drawing/2014/main" id="{25A2D7C9-9FEB-4D64-9BD6-CC148846EC05}"/>
              </a:ext>
            </a:extLst>
          </p:cNvPr>
          <p:cNvSpPr>
            <a:spLocks noChangeArrowheads="1"/>
          </p:cNvSpPr>
          <p:nvPr/>
        </p:nvSpPr>
        <p:spPr bwMode="auto">
          <a:xfrm>
            <a:off x="4428951" y="7215753"/>
            <a:ext cx="1763362" cy="267381"/>
          </a:xfrm>
          <a:prstGeom prst="roundRect">
            <a:avLst>
              <a:gd name="adj" fmla="val 0"/>
            </a:avLst>
          </a:prstGeom>
          <a:solidFill>
            <a:schemeClr val="bg1"/>
          </a:solidFill>
          <a:ln>
            <a:noFill/>
          </a:ln>
          <a:effectLst/>
        </p:spPr>
        <p:txBody>
          <a:bodyPr wrap="square" lIns="0" tIns="0" rIns="0" bIns="0" anchor="ctr" anchorCtr="0">
            <a:spAutoFit/>
          </a:bodyPr>
          <a:lstStyle/>
          <a:p>
            <a:pPr algn="ctr" defTabSz="986912">
              <a:lnSpc>
                <a:spcPct val="120000"/>
              </a:lnSpc>
              <a:spcBef>
                <a:spcPct val="0"/>
              </a:spcBef>
              <a:defRPr/>
            </a:pPr>
            <a:endParaRPr kumimoji="1" lang="en-US" altLang="ja-JP" sz="1511" dirty="0">
              <a:solidFill>
                <a:srgbClr val="4D4D4D"/>
              </a:solidFill>
              <a:latin typeface="メイリオ" pitchFamily="50" charset="-128"/>
              <a:ea typeface="メイリオ" pitchFamily="50" charset="-128"/>
              <a:cs typeface="メイリオ" pitchFamily="50" charset="-128"/>
            </a:endParaRPr>
          </a:p>
        </p:txBody>
      </p:sp>
      <p:sp>
        <p:nvSpPr>
          <p:cNvPr id="10" name="スライド番号プレースホルダー 5">
            <a:extLst>
              <a:ext uri="{FF2B5EF4-FFF2-40B4-BE49-F238E27FC236}">
                <a16:creationId xmlns:a16="http://schemas.microsoft.com/office/drawing/2014/main" id="{C8111E60-7C3F-436E-B588-2F9E450C06C9}"/>
              </a:ext>
            </a:extLst>
          </p:cNvPr>
          <p:cNvSpPr txBox="1">
            <a:spLocks/>
          </p:cNvSpPr>
          <p:nvPr/>
        </p:nvSpPr>
        <p:spPr>
          <a:xfrm>
            <a:off x="8097262" y="7194039"/>
            <a:ext cx="2494756" cy="2775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B3508C7-2FE0-4945-9CBD-863E05F850D2}" type="slidenum">
              <a:rPr lang="ja-JP" altLang="en-US" sz="1079"/>
              <a:pPr algn="r"/>
              <a:t>9</a:t>
            </a:fld>
            <a:endParaRPr lang="ja-JP" altLang="en-US" sz="1079" dirty="0"/>
          </a:p>
        </p:txBody>
      </p:sp>
      <p:sp>
        <p:nvSpPr>
          <p:cNvPr id="47" name="タイトル 1">
            <a:extLst>
              <a:ext uri="{FF2B5EF4-FFF2-40B4-BE49-F238E27FC236}">
                <a16:creationId xmlns:a16="http://schemas.microsoft.com/office/drawing/2014/main" id="{2C3E1510-7DC5-40EC-ACDC-9A42B13F2829}"/>
              </a:ext>
            </a:extLst>
          </p:cNvPr>
          <p:cNvSpPr txBox="1">
            <a:spLocks/>
          </p:cNvSpPr>
          <p:nvPr/>
        </p:nvSpPr>
        <p:spPr>
          <a:xfrm>
            <a:off x="901008" y="6673472"/>
            <a:ext cx="6604355" cy="359162"/>
          </a:xfrm>
          <a:prstGeom prst="rect">
            <a:avLst/>
          </a:prstGeom>
        </p:spPr>
        <p:txBody>
          <a:bodyPr/>
          <a:lstStyle>
            <a:lvl1pPr algn="l" defTabSz="914400" rtl="0" eaLnBrk="1" latinLnBrk="0" hangingPunct="1">
              <a:spcBef>
                <a:spcPct val="0"/>
              </a:spcBef>
              <a:buNone/>
              <a:defRPr kumimoji="1" sz="2200" kern="1200">
                <a:solidFill>
                  <a:srgbClr val="4D4D4D"/>
                </a:solidFill>
                <a:latin typeface="メイリオ" pitchFamily="50" charset="-128"/>
                <a:ea typeface="メイリオ" pitchFamily="50" charset="-128"/>
                <a:cs typeface="メイリオ" pitchFamily="50" charset="-128"/>
              </a:defRPr>
            </a:lvl1pPr>
          </a:lstStyle>
          <a:p>
            <a:pPr algn="dist">
              <a:lnSpc>
                <a:spcPct val="150000"/>
              </a:lnSpc>
            </a:pPr>
            <a:r>
              <a:rPr lang="ja-JP" altLang="en-US" sz="1100" b="1" dirty="0">
                <a:solidFill>
                  <a:srgbClr val="C00000"/>
                </a:solidFill>
                <a:latin typeface="BIZ UDPゴシック" panose="020B0400000000000000" pitchFamily="50" charset="-128"/>
                <a:ea typeface="BIZ UDPゴシック" panose="020B0400000000000000" pitchFamily="50" charset="-128"/>
              </a:rPr>
              <a:t>＊ 導入内容により制作期間が前後する場合がございます。　詳しくはお問い合わせください。</a:t>
            </a:r>
            <a:endParaRPr lang="en-US" altLang="ja-JP" sz="1100" dirty="0">
              <a:solidFill>
                <a:srgbClr val="C00000"/>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ED9695E3-192C-4F0D-90BB-C3BE81F55B84}"/>
              </a:ext>
            </a:extLst>
          </p:cNvPr>
          <p:cNvSpPr/>
          <p:nvPr/>
        </p:nvSpPr>
        <p:spPr bwMode="auto">
          <a:xfrm>
            <a:off x="619125" y="2057400"/>
            <a:ext cx="9629775" cy="5076000"/>
          </a:xfrm>
          <a:prstGeom prst="rect">
            <a:avLst/>
          </a:prstGeom>
          <a:noFill/>
          <a:ln w="12700">
            <a:solidFill>
              <a:schemeClr val="tx1">
                <a:lumMod val="65000"/>
                <a:lumOff val="35000"/>
                <a:alpha val="7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18302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0CD4B18-3A73-4874-88E8-96D8BC02F451}"/>
              </a:ext>
            </a:extLst>
          </p:cNvPr>
          <p:cNvSpPr/>
          <p:nvPr/>
        </p:nvSpPr>
        <p:spPr bwMode="auto">
          <a:xfrm>
            <a:off x="4109520" y="7139553"/>
            <a:ext cx="2472764" cy="345544"/>
          </a:xfrm>
          <a:prstGeom prst="rect">
            <a:avLst/>
          </a:prstGeom>
          <a:solidFill>
            <a:schemeClr val="bg1"/>
          </a:solidFill>
          <a:ln w="76200">
            <a:noFill/>
            <a:round/>
            <a:headEnd/>
            <a:tailEnd/>
          </a:ln>
          <a:effectLst/>
        </p:spPr>
        <p:txBody>
          <a:bodyPr lIns="0" tIns="0" rIns="0" bIns="0" rtlCol="0" anchor="ctr">
            <a:spAutoFit/>
          </a:bodyPr>
          <a:lstStyle/>
          <a:p>
            <a:pPr algn="just">
              <a:lnSpc>
                <a:spcPct val="140000"/>
              </a:lnSpc>
              <a:spcBef>
                <a:spcPct val="0"/>
              </a:spcBef>
              <a:spcAft>
                <a:spcPts val="648"/>
              </a:spcAft>
            </a:pPr>
            <a:endParaRPr kumimoji="1" lang="ja-JP" altLang="en-US" sz="1727" dirty="0">
              <a:solidFill>
                <a:srgbClr val="4D4D4D"/>
              </a:solidFill>
              <a:latin typeface="メイリオ" pitchFamily="50" charset="-128"/>
              <a:ea typeface="メイリオ" pitchFamily="50" charset="-128"/>
              <a:cs typeface="メイリオ" pitchFamily="50" charset="-128"/>
            </a:endParaRPr>
          </a:p>
        </p:txBody>
      </p:sp>
      <p:sp>
        <p:nvSpPr>
          <p:cNvPr id="7" name="コンテンツ プレースホルダー 6">
            <a:extLst>
              <a:ext uri="{FF2B5EF4-FFF2-40B4-BE49-F238E27FC236}">
                <a16:creationId xmlns:a16="http://schemas.microsoft.com/office/drawing/2014/main" id="{41949ED6-87BE-482A-BECE-B3BEFFDF5C28}"/>
              </a:ext>
            </a:extLst>
          </p:cNvPr>
          <p:cNvSpPr>
            <a:spLocks noGrp="1"/>
          </p:cNvSpPr>
          <p:nvPr>
            <p:ph idx="1"/>
          </p:nvPr>
        </p:nvSpPr>
        <p:spPr/>
        <p:txBody>
          <a:bodyPr/>
          <a:lstStyle/>
          <a:p>
            <a:pPr marL="0" indent="0">
              <a:buNone/>
            </a:pPr>
            <a:r>
              <a:rPr lang="ja-JP" altLang="en-US" dirty="0">
                <a:solidFill>
                  <a:schemeClr val="bg1"/>
                </a:solidFill>
              </a:rPr>
              <a:t>１</a:t>
            </a:r>
            <a:endParaRPr lang="en-US" altLang="ja-JP" dirty="0">
              <a:solidFill>
                <a:schemeClr val="bg1"/>
              </a:solidFill>
            </a:endParaRPr>
          </a:p>
          <a:p>
            <a:pPr marL="0" indent="0">
              <a:buNone/>
            </a:pPr>
            <a:endParaRPr lang="ja-JP" altLang="en-US" dirty="0"/>
          </a:p>
        </p:txBody>
      </p:sp>
      <p:sp>
        <p:nvSpPr>
          <p:cNvPr id="20" name="タイトル 1">
            <a:extLst>
              <a:ext uri="{FF2B5EF4-FFF2-40B4-BE49-F238E27FC236}">
                <a16:creationId xmlns:a16="http://schemas.microsoft.com/office/drawing/2014/main" id="{14576A51-C177-4C7C-9466-DAC16B731549}"/>
              </a:ext>
            </a:extLst>
          </p:cNvPr>
          <p:cNvSpPr>
            <a:spLocks noGrp="1"/>
          </p:cNvSpPr>
          <p:nvPr>
            <p:ph type="title"/>
          </p:nvPr>
        </p:nvSpPr>
        <p:spPr>
          <a:xfrm>
            <a:off x="836236" y="251595"/>
            <a:ext cx="5983664" cy="427461"/>
          </a:xfrm>
        </p:spPr>
        <p:txBody>
          <a:bodyPr/>
          <a:lstStyle/>
          <a:p>
            <a:pPr algn="dist"/>
            <a:r>
              <a:rPr lang="ja-JP" altLang="en-US" sz="1800" b="1" dirty="0">
                <a:solidFill>
                  <a:schemeClr val="tx1"/>
                </a:solidFill>
                <a:latin typeface="BIZ UDPゴシック" panose="020B0400000000000000" pitchFamily="50" charset="-128"/>
                <a:ea typeface="BIZ UDPゴシック" panose="020B0400000000000000" pitchFamily="50" charset="-128"/>
                <a:cs typeface="源真ゴシック Medium" panose="020B0402020203020207" pitchFamily="50" charset="-128"/>
              </a:rPr>
              <a:t>（補足３）　初期導入費用及びご利用料金のご案内</a:t>
            </a:r>
            <a:endParaRPr lang="ja-JP" altLang="en-US" sz="1800" b="1" dirty="0">
              <a:solidFill>
                <a:schemeClr val="tx1"/>
              </a:solidFill>
              <a:latin typeface="BIZ UDPゴシック" panose="020B0400000000000000" pitchFamily="50" charset="-128"/>
              <a:ea typeface="BIZ UDPゴシック" panose="020B0400000000000000" pitchFamily="50" charset="-128"/>
            </a:endParaRPr>
          </a:p>
        </p:txBody>
      </p:sp>
      <p:pic>
        <p:nvPicPr>
          <p:cNvPr id="6" name="図 5" descr="図形 が含まれている画像&#10;&#10;自動的に生成された説明">
            <a:extLst>
              <a:ext uri="{FF2B5EF4-FFF2-40B4-BE49-F238E27FC236}">
                <a16:creationId xmlns:a16="http://schemas.microsoft.com/office/drawing/2014/main" id="{9217082A-CDB5-4F40-A9A8-7A640A754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278" y="145648"/>
            <a:ext cx="2490840" cy="568526"/>
          </a:xfrm>
          <a:prstGeom prst="rect">
            <a:avLst/>
          </a:prstGeom>
        </p:spPr>
      </p:pic>
      <p:sp>
        <p:nvSpPr>
          <p:cNvPr id="23" name="スライド番号プレースホルダー 5">
            <a:extLst>
              <a:ext uri="{FF2B5EF4-FFF2-40B4-BE49-F238E27FC236}">
                <a16:creationId xmlns:a16="http://schemas.microsoft.com/office/drawing/2014/main" id="{D256CD66-AA79-4149-9969-3C9AF625745C}"/>
              </a:ext>
            </a:extLst>
          </p:cNvPr>
          <p:cNvSpPr txBox="1">
            <a:spLocks/>
          </p:cNvSpPr>
          <p:nvPr/>
        </p:nvSpPr>
        <p:spPr>
          <a:xfrm>
            <a:off x="8097262" y="7194039"/>
            <a:ext cx="2494756" cy="2775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B3508C7-2FE0-4945-9CBD-863E05F850D2}" type="slidenum">
              <a:rPr lang="ja-JP" altLang="en-US" sz="1079"/>
              <a:pPr algn="r"/>
              <a:t>10</a:t>
            </a:fld>
            <a:endParaRPr lang="ja-JP" altLang="en-US" sz="1079" dirty="0"/>
          </a:p>
        </p:txBody>
      </p:sp>
      <p:graphicFrame>
        <p:nvGraphicFramePr>
          <p:cNvPr id="15" name="表 14">
            <a:extLst>
              <a:ext uri="{FF2B5EF4-FFF2-40B4-BE49-F238E27FC236}">
                <a16:creationId xmlns:a16="http://schemas.microsoft.com/office/drawing/2014/main" id="{98BA91DF-FBDA-445F-980F-8640432B6F52}"/>
              </a:ext>
            </a:extLst>
          </p:cNvPr>
          <p:cNvGraphicFramePr>
            <a:graphicFrameLocks noGrp="1"/>
          </p:cNvGraphicFramePr>
          <p:nvPr>
            <p:extLst>
              <p:ext uri="{D42A27DB-BD31-4B8C-83A1-F6EECF244321}">
                <p14:modId xmlns:p14="http://schemas.microsoft.com/office/powerpoint/2010/main" val="2712216671"/>
              </p:ext>
            </p:extLst>
          </p:nvPr>
        </p:nvGraphicFramePr>
        <p:xfrm>
          <a:off x="822476" y="1041090"/>
          <a:ext cx="9140674" cy="4769160"/>
        </p:xfrm>
        <a:graphic>
          <a:graphicData uri="http://schemas.openxmlformats.org/drawingml/2006/table">
            <a:tbl>
              <a:tblPr firstRow="1" bandRow="1">
                <a:tableStyleId>{5C22544A-7EE6-4342-B048-85BDC9FD1C3A}</a:tableStyleId>
              </a:tblPr>
              <a:tblGrid>
                <a:gridCol w="1854029">
                  <a:extLst>
                    <a:ext uri="{9D8B030D-6E8A-4147-A177-3AD203B41FA5}">
                      <a16:colId xmlns:a16="http://schemas.microsoft.com/office/drawing/2014/main" val="1549142080"/>
                    </a:ext>
                  </a:extLst>
                </a:gridCol>
                <a:gridCol w="2608045">
                  <a:extLst>
                    <a:ext uri="{9D8B030D-6E8A-4147-A177-3AD203B41FA5}">
                      <a16:colId xmlns:a16="http://schemas.microsoft.com/office/drawing/2014/main" val="1828782734"/>
                    </a:ext>
                  </a:extLst>
                </a:gridCol>
                <a:gridCol w="4678600">
                  <a:extLst>
                    <a:ext uri="{9D8B030D-6E8A-4147-A177-3AD203B41FA5}">
                      <a16:colId xmlns:a16="http://schemas.microsoft.com/office/drawing/2014/main" val="4179304534"/>
                    </a:ext>
                  </a:extLst>
                </a:gridCol>
              </a:tblGrid>
              <a:tr h="491080">
                <a:tc>
                  <a:txBody>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項　目</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txBody>
                  <a:tcPr marL="98694" marR="98694" marT="49347" marB="493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導入費及び利用料</a:t>
                      </a:r>
                    </a:p>
                  </a:txBody>
                  <a:tcPr marL="98694" marR="98694" marT="49347" marB="493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費 用 内 訳</a:t>
                      </a:r>
                    </a:p>
                  </a:txBody>
                  <a:tcPr marL="98694" marR="98694" marT="49347" marB="49347"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81298477"/>
                  </a:ext>
                </a:extLst>
              </a:tr>
              <a:tr h="756406">
                <a:tc>
                  <a:txBody>
                    <a:bodyPr/>
                    <a:lstStyle/>
                    <a:p>
                      <a:pPr algn="l"/>
                      <a:r>
                        <a:rPr kumimoji="1" lang="ja-JP" altLang="en-US" sz="1200" b="1" dirty="0">
                          <a:solidFill>
                            <a:schemeClr val="tx1"/>
                          </a:solidFill>
                          <a:latin typeface="BIZ UDPゴシック" panose="020B0400000000000000" pitchFamily="50" charset="-128"/>
                          <a:ea typeface="BIZ UDPゴシック" panose="020B0400000000000000" pitchFamily="50" charset="-128"/>
                        </a:rPr>
                        <a:t>初期設定費用</a:t>
                      </a:r>
                    </a:p>
                  </a:txBody>
                  <a:tcPr marL="144000"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en-US" altLang="ja-JP" sz="1200" b="1" dirty="0">
                          <a:solidFill>
                            <a:schemeClr val="tx1"/>
                          </a:solidFill>
                          <a:latin typeface="BIZ UDPゴシック" panose="020B0400000000000000" pitchFamily="50" charset="-128"/>
                          <a:ea typeface="BIZ UDPゴシック" panose="020B0400000000000000" pitchFamily="50" charset="-128"/>
                        </a:rPr>
                        <a:t>330,000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円／導入時</a:t>
                      </a:r>
                    </a:p>
                  </a:txBody>
                  <a:tcPr marL="252000"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100" b="1" dirty="0">
                          <a:solidFill>
                            <a:schemeClr val="tx1"/>
                          </a:solidFill>
                          <a:latin typeface="BIZ UDPゴシック" panose="020B0400000000000000" pitchFamily="50" charset="-128"/>
                          <a:ea typeface="BIZ UDPゴシック" panose="020B0400000000000000" pitchFamily="50" charset="-128"/>
                        </a:rPr>
                        <a:t>導入時社員・管理者のアカウント登録、拠点情報やタスク管理項目等の登録、サーバー及びセキュリティ設定費用</a:t>
                      </a:r>
                    </a:p>
                  </a:txBody>
                  <a:tcPr marL="180000"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9834726"/>
                  </a:ext>
                </a:extLst>
              </a:tr>
              <a:tr h="868018">
                <a:tc>
                  <a:txBody>
                    <a:bodyPr/>
                    <a:lstStyle/>
                    <a:p>
                      <a:pPr algn="l"/>
                      <a:r>
                        <a:rPr kumimoji="1" lang="ja-JP" altLang="en-US" sz="1200" b="1" dirty="0">
                          <a:solidFill>
                            <a:schemeClr val="tx1"/>
                          </a:solidFill>
                          <a:latin typeface="BIZ UDPゴシック" panose="020B0400000000000000" pitchFamily="50" charset="-128"/>
                          <a:ea typeface="BIZ UDPゴシック" panose="020B0400000000000000" pitchFamily="50" charset="-128"/>
                        </a:rPr>
                        <a:t>ワークフロー機能</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200" b="1" dirty="0">
                          <a:solidFill>
                            <a:schemeClr val="tx1"/>
                          </a:solidFill>
                          <a:latin typeface="BIZ UDPゴシック" panose="020B0400000000000000" pitchFamily="50" charset="-128"/>
                          <a:ea typeface="BIZ UDPゴシック" panose="020B0400000000000000" pitchFamily="50" charset="-128"/>
                        </a:rPr>
                        <a:t>セットアップ費用</a:t>
                      </a:r>
                    </a:p>
                  </a:txBody>
                  <a:tcPr marL="144000"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50000"/>
                        </a:lnSpc>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110,000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円～／導入時</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marL="252000"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1" lang="ja-JP" altLang="en-US" sz="1050" b="1" dirty="0">
                          <a:solidFill>
                            <a:schemeClr val="tx1"/>
                          </a:solidFill>
                          <a:latin typeface="BIZ UDPゴシック" panose="020B0400000000000000" pitchFamily="50" charset="-128"/>
                          <a:ea typeface="BIZ UDPゴシック" panose="020B0400000000000000" pitchFamily="50" charset="-128"/>
                        </a:rPr>
                        <a:t>貴社運用方法や利用フォーマット等により、別途お見積りいたします。</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txBody>
                  <a:tcPr marL="180000"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5843122"/>
                  </a:ext>
                </a:extLst>
              </a:tr>
              <a:tr h="819150">
                <a:tc>
                  <a:txBody>
                    <a:bodyPr/>
                    <a:lstStyle/>
                    <a:p>
                      <a:pPr algn="l"/>
                      <a:r>
                        <a:rPr kumimoji="1" lang="ja-JP" altLang="en-US" sz="1200" b="1" dirty="0">
                          <a:solidFill>
                            <a:schemeClr val="tx1"/>
                          </a:solidFill>
                          <a:latin typeface="BIZ UDPゴシック" panose="020B0400000000000000" pitchFamily="50" charset="-128"/>
                          <a:ea typeface="BIZ UDPゴシック" panose="020B0400000000000000" pitchFamily="50" charset="-128"/>
                        </a:rPr>
                        <a:t>基本データベース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200" b="1" dirty="0">
                          <a:solidFill>
                            <a:schemeClr val="tx1"/>
                          </a:solidFill>
                          <a:latin typeface="BIZ UDPゴシック" panose="020B0400000000000000" pitchFamily="50" charset="-128"/>
                          <a:ea typeface="BIZ UDPゴシック" panose="020B0400000000000000" pitchFamily="50" charset="-128"/>
                        </a:rPr>
                        <a:t>アカウント利用料 </a:t>
                      </a:r>
                    </a:p>
                  </a:txBody>
                  <a:tcPr marL="144000"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en-US" altLang="ja-JP" sz="1200" b="1" dirty="0">
                          <a:solidFill>
                            <a:schemeClr val="tx1"/>
                          </a:solidFill>
                          <a:latin typeface="BIZ UDPゴシック" panose="020B0400000000000000" pitchFamily="50" charset="-128"/>
                          <a:ea typeface="BIZ UDPゴシック" panose="020B0400000000000000" pitchFamily="50" charset="-128"/>
                        </a:rPr>
                        <a:t>770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円／月額／</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世帯</a:t>
                      </a:r>
                    </a:p>
                  </a:txBody>
                  <a:tcPr marL="252000"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100" b="1" dirty="0">
                          <a:solidFill>
                            <a:schemeClr val="tx1"/>
                          </a:solidFill>
                          <a:latin typeface="BIZ UDPゴシック" panose="020B0400000000000000" pitchFamily="50" charset="-128"/>
                          <a:ea typeface="BIZ UDPゴシック" panose="020B0400000000000000" pitchFamily="50" charset="-128"/>
                        </a:rPr>
                        <a:t>赴任前から帰国までの社員及び帯同家族</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86912" rtl="0" eaLnBrk="1" fontAlgn="auto" latinLnBrk="0" hangingPunct="1">
                        <a:lnSpc>
                          <a:spcPct val="100000"/>
                        </a:lnSpc>
                        <a:spcBef>
                          <a:spcPts val="0"/>
                        </a:spcBef>
                        <a:spcAft>
                          <a:spcPts val="0"/>
                        </a:spcAft>
                        <a:buClrTx/>
                        <a:buSzTx/>
                        <a:buFontTx/>
                        <a:buNone/>
                        <a:tabLst/>
                        <a:defRPr/>
                      </a:pPr>
                      <a:r>
                        <a:rPr kumimoji="1" lang="en-US" altLang="ja-JP" sz="1000" b="1" dirty="0">
                          <a:solidFill>
                            <a:srgbClr val="C00000"/>
                          </a:solidFill>
                          <a:latin typeface="BIZ UDPゴシック" panose="020B0400000000000000" pitchFamily="50" charset="-128"/>
                          <a:ea typeface="BIZ UDPゴシック" panose="020B0400000000000000" pitchFamily="50" charset="-128"/>
                        </a:rPr>
                        <a:t>※</a:t>
                      </a:r>
                      <a:r>
                        <a:rPr kumimoji="1" lang="ja-JP" altLang="en-US" sz="1000" b="1" dirty="0">
                          <a:solidFill>
                            <a:srgbClr val="C00000"/>
                          </a:solidFill>
                          <a:latin typeface="BIZ UDPゴシック" panose="020B0400000000000000" pitchFamily="50" charset="-128"/>
                          <a:ea typeface="BIZ UDPゴシック" panose="020B0400000000000000" pitchFamily="50" charset="-128"/>
                        </a:rPr>
                        <a:t>自社で削除した場合、当月分までご請求します。</a:t>
                      </a:r>
                    </a:p>
                    <a:p>
                      <a:pPr algn="l"/>
                      <a:r>
                        <a:rPr kumimoji="1" lang="en-US" altLang="ja-JP" sz="1000" b="1" dirty="0">
                          <a:solidFill>
                            <a:srgbClr val="C00000"/>
                          </a:solidFill>
                          <a:latin typeface="BIZ UDPゴシック" panose="020B0400000000000000" pitchFamily="50" charset="-128"/>
                          <a:ea typeface="BIZ UDPゴシック" panose="020B0400000000000000" pitchFamily="50" charset="-128"/>
                        </a:rPr>
                        <a:t>※</a:t>
                      </a:r>
                      <a:r>
                        <a:rPr kumimoji="1" lang="ja-JP" altLang="en-US" sz="1000" b="1" dirty="0">
                          <a:solidFill>
                            <a:srgbClr val="C00000"/>
                          </a:solidFill>
                          <a:latin typeface="BIZ UDPゴシック" panose="020B0400000000000000" pitchFamily="50" charset="-128"/>
                          <a:ea typeface="BIZ UDPゴシック" panose="020B0400000000000000" pitchFamily="50" charset="-128"/>
                        </a:rPr>
                        <a:t>帯同家族情報の登録はアカウント数に含まず（無料）</a:t>
                      </a:r>
                      <a:endParaRPr kumimoji="1" lang="en-US" altLang="ja-JP" sz="1050" b="1" dirty="0">
                        <a:solidFill>
                          <a:srgbClr val="C00000"/>
                        </a:solidFill>
                        <a:latin typeface="BIZ UDPゴシック" panose="020B0400000000000000" pitchFamily="50" charset="-128"/>
                        <a:ea typeface="BIZ UDPゴシック" panose="020B0400000000000000" pitchFamily="50" charset="-128"/>
                      </a:endParaRPr>
                    </a:p>
                  </a:txBody>
                  <a:tcPr marL="180000"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0683393"/>
                  </a:ext>
                </a:extLst>
              </a:tr>
              <a:tr h="771525">
                <a:tc>
                  <a:txBody>
                    <a:bodyPr/>
                    <a:lstStyle/>
                    <a:p>
                      <a:pPr algn="l"/>
                      <a:r>
                        <a:rPr kumimoji="1" lang="ja-JP" altLang="en-US" sz="1200" b="1" dirty="0">
                          <a:solidFill>
                            <a:schemeClr val="tx1"/>
                          </a:solidFill>
                          <a:latin typeface="BIZ UDPゴシック" panose="020B0400000000000000" pitchFamily="50" charset="-128"/>
                          <a:ea typeface="BIZ UDPゴシック" panose="020B0400000000000000" pitchFamily="50" charset="-128"/>
                        </a:rPr>
                        <a:t>帰国者データベース</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200" b="1" dirty="0">
                          <a:solidFill>
                            <a:schemeClr val="tx1"/>
                          </a:solidFill>
                          <a:latin typeface="BIZ UDPゴシック" panose="020B0400000000000000" pitchFamily="50" charset="-128"/>
                          <a:ea typeface="BIZ UDPゴシック" panose="020B0400000000000000" pitchFamily="50" charset="-128"/>
                        </a:rPr>
                        <a:t>アカウント利用料</a:t>
                      </a:r>
                    </a:p>
                  </a:txBody>
                  <a:tcPr marL="144000"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1" lang="en-US" altLang="ja-JP" sz="1200" b="1" dirty="0">
                          <a:solidFill>
                            <a:schemeClr val="tx1"/>
                          </a:solidFill>
                          <a:latin typeface="BIZ UDPゴシック" panose="020B0400000000000000" pitchFamily="50" charset="-128"/>
                          <a:ea typeface="BIZ UDPゴシック" panose="020B0400000000000000" pitchFamily="50" charset="-128"/>
                        </a:rPr>
                        <a:t>110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円／月額／</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世帯</a:t>
                      </a:r>
                    </a:p>
                  </a:txBody>
                  <a:tcPr marL="252000"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1" lang="ja-JP" altLang="en-US" sz="1100" b="1" dirty="0">
                          <a:solidFill>
                            <a:schemeClr val="tx1"/>
                          </a:solidFill>
                          <a:latin typeface="BIZ UDPゴシック" panose="020B0400000000000000" pitchFamily="50" charset="-128"/>
                          <a:ea typeface="BIZ UDPゴシック" panose="020B0400000000000000" pitchFamily="50" charset="-128"/>
                        </a:rPr>
                        <a:t>帰国後の社員情報保管</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l"/>
                      <a:r>
                        <a:rPr kumimoji="1" lang="en-US" altLang="ja-JP" sz="1000" b="1" dirty="0">
                          <a:solidFill>
                            <a:srgbClr val="C00000"/>
                          </a:solidFill>
                          <a:latin typeface="BIZ UDPゴシック" panose="020B0400000000000000" pitchFamily="50" charset="-128"/>
                          <a:ea typeface="BIZ UDPゴシック" panose="020B0400000000000000" pitchFamily="50" charset="-128"/>
                        </a:rPr>
                        <a:t>※</a:t>
                      </a:r>
                      <a:r>
                        <a:rPr kumimoji="1" lang="ja-JP" altLang="en-US" sz="1000" b="1" dirty="0">
                          <a:solidFill>
                            <a:srgbClr val="C00000"/>
                          </a:solidFill>
                          <a:latin typeface="BIZ UDPゴシック" panose="020B0400000000000000" pitchFamily="50" charset="-128"/>
                          <a:ea typeface="BIZ UDPゴシック" panose="020B0400000000000000" pitchFamily="50" charset="-128"/>
                        </a:rPr>
                        <a:t>自社で削除した場合、当月分までご請求します。</a:t>
                      </a:r>
                    </a:p>
                  </a:txBody>
                  <a:tcPr marL="180000"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6944449"/>
                  </a:ext>
                </a:extLst>
              </a:tr>
              <a:tr h="1062981">
                <a:tc>
                  <a:txBody>
                    <a:bodyPr/>
                    <a:lstStyle/>
                    <a:p>
                      <a:pPr algn="l"/>
                      <a:r>
                        <a:rPr kumimoji="1" lang="ja-JP" altLang="en-US" sz="1200" b="1" dirty="0">
                          <a:solidFill>
                            <a:schemeClr val="tx1"/>
                          </a:solidFill>
                          <a:latin typeface="BIZ UDPゴシック" panose="020B0400000000000000" pitchFamily="50" charset="-128"/>
                          <a:ea typeface="BIZ UDPゴシック" panose="020B0400000000000000" pitchFamily="50" charset="-128"/>
                        </a:rPr>
                        <a:t>保守メンテナンス費用</a:t>
                      </a:r>
                    </a:p>
                  </a:txBody>
                  <a:tcPr marL="144000"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200" b="1" dirty="0">
                          <a:solidFill>
                            <a:schemeClr val="tx1"/>
                          </a:solidFill>
                          <a:latin typeface="BIZ UDPゴシック" panose="020B0400000000000000" pitchFamily="50" charset="-128"/>
                          <a:ea typeface="BIZ UDPゴシック" panose="020B0400000000000000" pitchFamily="50" charset="-128"/>
                        </a:rPr>
                        <a:t>２７</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５</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00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円～／月額／</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社</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l">
                        <a:lnSpc>
                          <a:spcPct val="150000"/>
                        </a:lnSpc>
                      </a:pPr>
                      <a:r>
                        <a:rPr kumimoji="1" lang="en-US" altLang="ja-JP" sz="1050" b="1" dirty="0">
                          <a:solidFill>
                            <a:schemeClr val="tx1"/>
                          </a:solidFill>
                          <a:latin typeface="BIZ UDPゴシック" panose="020B0400000000000000" pitchFamily="50" charset="-128"/>
                          <a:ea typeface="BIZ UDPゴシック" panose="020B0400000000000000" pitchFamily="50" charset="-128"/>
                        </a:rPr>
                        <a:t>※</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アカウント数により異なります。</a:t>
                      </a:r>
                    </a:p>
                  </a:txBody>
                  <a:tcPr marL="252000"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kumimoji="1" lang="ja-JP" altLang="en-US" sz="1100" b="1" dirty="0">
                          <a:solidFill>
                            <a:schemeClr val="tx1"/>
                          </a:solidFill>
                          <a:latin typeface="BIZ UDPゴシック" panose="020B0400000000000000" pitchFamily="50" charset="-128"/>
                          <a:ea typeface="BIZ UDPゴシック" panose="020B0400000000000000" pitchFamily="50" charset="-128"/>
                        </a:rPr>
                        <a:t>サーバー費用、メンテナンス費用、機能アップデート費用（機能更新のみ）、ログ管理（希望により実施）など。</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l"/>
                      <a:endParaRPr kumimoji="1" lang="en-US" altLang="ja-JP" sz="500" b="1"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050" b="1" dirty="0">
                          <a:solidFill>
                            <a:schemeClr val="tx1"/>
                          </a:solidFill>
                          <a:latin typeface="BIZ UDPゴシック" panose="020B0400000000000000" pitchFamily="50" charset="-128"/>
                          <a:ea typeface="BIZ UDPゴシック" panose="020B0400000000000000" pitchFamily="50" charset="-128"/>
                        </a:rPr>
                        <a:t>（アカウント数別費用）　５</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0</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名以下：</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27,500</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円、</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100</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名以下：</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33,000</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円、</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200</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名以下</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44,000</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円、５００名以下</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55,000</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円、</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500</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名以上別途見積り）</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txBody>
                  <a:tcPr marL="180000" marR="98694" marT="49347" marB="4934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509879"/>
                  </a:ext>
                </a:extLst>
              </a:tr>
            </a:tbl>
          </a:graphicData>
        </a:graphic>
      </p:graphicFrame>
      <p:sp>
        <p:nvSpPr>
          <p:cNvPr id="16" name="タイトル 1">
            <a:extLst>
              <a:ext uri="{FF2B5EF4-FFF2-40B4-BE49-F238E27FC236}">
                <a16:creationId xmlns:a16="http://schemas.microsoft.com/office/drawing/2014/main" id="{714BFCCA-416F-426F-AE3B-FD63750923F2}"/>
              </a:ext>
            </a:extLst>
          </p:cNvPr>
          <p:cNvSpPr txBox="1">
            <a:spLocks/>
          </p:cNvSpPr>
          <p:nvPr/>
        </p:nvSpPr>
        <p:spPr>
          <a:xfrm>
            <a:off x="836236" y="5873361"/>
            <a:ext cx="9046850" cy="1320678"/>
          </a:xfrm>
          <a:prstGeom prst="rect">
            <a:avLst/>
          </a:prstGeom>
        </p:spPr>
        <p:txBody>
          <a:bodyPr/>
          <a:lstStyle>
            <a:lvl1pPr algn="l" defTabSz="914400" rtl="0" eaLnBrk="1" latinLnBrk="0" hangingPunct="1">
              <a:spcBef>
                <a:spcPct val="0"/>
              </a:spcBef>
              <a:buNone/>
              <a:defRPr kumimoji="1" sz="2200" kern="1200">
                <a:solidFill>
                  <a:srgbClr val="4D4D4D"/>
                </a:solidFill>
                <a:latin typeface="メイリオ" pitchFamily="50" charset="-128"/>
                <a:ea typeface="メイリオ" pitchFamily="50" charset="-128"/>
                <a:cs typeface="メイリオ" pitchFamily="50" charset="-128"/>
              </a:defRPr>
            </a:lvl1pPr>
          </a:lstStyle>
          <a:p>
            <a:pPr>
              <a:lnSpc>
                <a:spcPct val="150000"/>
              </a:lnSpc>
            </a:pPr>
            <a:r>
              <a:rPr lang="ja-JP" altLang="en-US" sz="1100" b="1" dirty="0">
                <a:solidFill>
                  <a:srgbClr val="C00000"/>
                </a:solidFill>
                <a:latin typeface="BIZ UDPゴシック" panose="020B0400000000000000" pitchFamily="50" charset="-128"/>
                <a:ea typeface="BIZ UDPゴシック" panose="020B0400000000000000" pitchFamily="50" charset="-128"/>
              </a:rPr>
              <a:t>＊ 表示料金はすべて「税込み」となります。</a:t>
            </a:r>
            <a:endParaRPr lang="en-US" altLang="ja-JP" sz="1100" b="1"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lang="ja-JP" altLang="en-US" sz="1100" b="1" dirty="0">
                <a:solidFill>
                  <a:srgbClr val="C00000"/>
                </a:solidFill>
                <a:latin typeface="BIZ UDPゴシック" panose="020B0400000000000000" pitchFamily="50" charset="-128"/>
                <a:ea typeface="BIZ UDPゴシック" panose="020B0400000000000000" pitchFamily="50" charset="-128"/>
              </a:rPr>
              <a:t>＊ ワークフロー機能セットアップ費用は、運用方法により、別途費用が追加となる場合がございます。</a:t>
            </a:r>
            <a:endParaRPr lang="en-US" altLang="ja-JP" sz="1100" b="1"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lang="ja-JP" altLang="en-US" sz="1100" b="1" dirty="0">
                <a:solidFill>
                  <a:srgbClr val="C00000"/>
                </a:solidFill>
                <a:latin typeface="BIZ UDPゴシック" panose="020B0400000000000000" pitchFamily="50" charset="-128"/>
                <a:ea typeface="BIZ UDPゴシック" panose="020B0400000000000000" pitchFamily="50" charset="-128"/>
              </a:rPr>
              <a:t>＊ 貴社独自機能構築も別途承ります。　お気軽にご相談ください。</a:t>
            </a:r>
            <a:endParaRPr lang="en-US" altLang="ja-JP" sz="1100" b="1"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lang="ja-JP" altLang="en-US" sz="1100" b="1" dirty="0">
                <a:solidFill>
                  <a:srgbClr val="C00000"/>
                </a:solidFill>
                <a:latin typeface="BIZ UDPゴシック" panose="020B0400000000000000" pitchFamily="50" charset="-128"/>
                <a:ea typeface="BIZ UDPゴシック" panose="020B0400000000000000" pitchFamily="50" charset="-128"/>
              </a:rPr>
              <a:t>＊ 利用アカウント数は月末時点でシステム内登録者数となります。毎月</a:t>
            </a:r>
            <a:r>
              <a:rPr lang="en-US" altLang="ja-JP" sz="1100" b="1" dirty="0">
                <a:solidFill>
                  <a:srgbClr val="C00000"/>
                </a:solidFill>
                <a:latin typeface="BIZ UDPゴシック" panose="020B0400000000000000" pitchFamily="50" charset="-128"/>
                <a:ea typeface="BIZ UDPゴシック" panose="020B0400000000000000" pitchFamily="50" charset="-128"/>
              </a:rPr>
              <a:t>20</a:t>
            </a:r>
            <a:r>
              <a:rPr lang="ja-JP" altLang="en-US" sz="1100" b="1" dirty="0">
                <a:solidFill>
                  <a:srgbClr val="C00000"/>
                </a:solidFill>
                <a:latin typeface="BIZ UDPゴシック" panose="020B0400000000000000" pitchFamily="50" charset="-128"/>
                <a:ea typeface="BIZ UDPゴシック" panose="020B0400000000000000" pitchFamily="50" charset="-128"/>
              </a:rPr>
              <a:t>日～</a:t>
            </a:r>
            <a:r>
              <a:rPr lang="en-US" altLang="ja-JP" sz="1100" b="1" dirty="0">
                <a:solidFill>
                  <a:srgbClr val="C00000"/>
                </a:solidFill>
                <a:latin typeface="BIZ UDPゴシック" panose="020B0400000000000000" pitchFamily="50" charset="-128"/>
                <a:ea typeface="BIZ UDPゴシック" panose="020B0400000000000000" pitchFamily="50" charset="-128"/>
              </a:rPr>
              <a:t>25</a:t>
            </a:r>
            <a:r>
              <a:rPr lang="ja-JP" altLang="en-US" sz="1100" b="1" dirty="0">
                <a:solidFill>
                  <a:srgbClr val="C00000"/>
                </a:solidFill>
                <a:latin typeface="BIZ UDPゴシック" panose="020B0400000000000000" pitchFamily="50" charset="-128"/>
                <a:ea typeface="BIZ UDPゴシック" panose="020B0400000000000000" pitchFamily="50" charset="-128"/>
              </a:rPr>
              <a:t>日に管理者へアカウント数確認通知を送信します。</a:t>
            </a:r>
            <a:endParaRPr lang="en-US" altLang="ja-JP" sz="11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632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18C376-7432-4125-B3FC-A13C7A51DC0B}"/>
              </a:ext>
            </a:extLst>
          </p:cNvPr>
          <p:cNvSpPr>
            <a:spLocks noGrp="1"/>
          </p:cNvSpPr>
          <p:nvPr>
            <p:ph type="title"/>
          </p:nvPr>
        </p:nvSpPr>
        <p:spPr>
          <a:xfrm>
            <a:off x="294095" y="111103"/>
            <a:ext cx="6288190" cy="436565"/>
          </a:xfrm>
        </p:spPr>
        <p:txBody>
          <a:bodyPr/>
          <a:lstStyle/>
          <a:p>
            <a:pPr algn="dist"/>
            <a:r>
              <a:rPr lang="ja-JP" altLang="en-US" sz="1800" b="1" dirty="0">
                <a:solidFill>
                  <a:schemeClr val="tx1"/>
                </a:solidFill>
                <a:latin typeface="BIZ UDPゴシック" panose="020B0400000000000000" pitchFamily="50" charset="-128"/>
                <a:ea typeface="BIZ UDPゴシック" panose="020B0400000000000000" pitchFamily="50" charset="-128"/>
              </a:rPr>
              <a:t>（補足４）　</a:t>
            </a:r>
            <a:r>
              <a:rPr kumimoji="1" lang="ja-JP" altLang="en-US" sz="1800" b="1" dirty="0">
                <a:solidFill>
                  <a:schemeClr val="tx1"/>
                </a:solidFill>
                <a:latin typeface="BIZ UDPゴシック" panose="020B0400000000000000" pitchFamily="50" charset="-128"/>
                <a:ea typeface="BIZ UDPゴシック" panose="020B0400000000000000" pitchFamily="50" charset="-128"/>
              </a:rPr>
              <a:t>クラウドセキュリティチェックシート</a:t>
            </a:r>
            <a:r>
              <a:rPr kumimoji="1" lang="en-US" altLang="ja-JP" sz="1800" b="1" dirty="0">
                <a:solidFill>
                  <a:schemeClr val="tx1"/>
                </a:solidFill>
                <a:latin typeface="BIZ UDPゴシック" panose="020B0400000000000000" pitchFamily="50" charset="-128"/>
                <a:ea typeface="BIZ UDPゴシック" panose="020B0400000000000000" pitchFamily="50" charset="-128"/>
              </a:rPr>
              <a:t>Q&amp;A</a:t>
            </a:r>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5" name="コンテンツ プレースホルダー 4">
            <a:extLst>
              <a:ext uri="{FF2B5EF4-FFF2-40B4-BE49-F238E27FC236}">
                <a16:creationId xmlns:a16="http://schemas.microsoft.com/office/drawing/2014/main" id="{58F2C45F-46C2-4912-858C-B9BAC95A8A36}"/>
              </a:ext>
            </a:extLst>
          </p:cNvPr>
          <p:cNvGraphicFramePr>
            <a:graphicFrameLocks noGrp="1"/>
          </p:cNvGraphicFramePr>
          <p:nvPr>
            <p:ph idx="1"/>
          </p:nvPr>
        </p:nvGraphicFramePr>
        <p:xfrm>
          <a:off x="0" y="0"/>
          <a:ext cx="0" cy="0"/>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2500773791"/>
                    </a:ext>
                  </a:extLst>
                </a:gridCol>
                <a:gridCol w="25400">
                  <a:extLst>
                    <a:ext uri="{9D8B030D-6E8A-4147-A177-3AD203B41FA5}">
                      <a16:colId xmlns:a16="http://schemas.microsoft.com/office/drawing/2014/main" val="3510147857"/>
                    </a:ext>
                  </a:extLst>
                </a:gridCol>
                <a:gridCol w="25400">
                  <a:extLst>
                    <a:ext uri="{9D8B030D-6E8A-4147-A177-3AD203B41FA5}">
                      <a16:colId xmlns:a16="http://schemas.microsoft.com/office/drawing/2014/main" val="3368445092"/>
                    </a:ext>
                  </a:extLst>
                </a:gridCol>
              </a:tblGrid>
              <a:tr h="0">
                <a:tc>
                  <a:txBody>
                    <a:bodyPr/>
                    <a:lstStyle/>
                    <a:p>
                      <a:pPr algn="l" fontAlgn="ctr"/>
                      <a:r>
                        <a:rPr lang="ja-JP" altLang="en-US" sz="100" u="none" strike="noStrike">
                          <a:effectLst/>
                        </a:rPr>
                        <a:t>契約内容・条件</a:t>
                      </a:r>
                      <a:endParaRPr lang="ja-JP" altLang="en-US" sz="100" b="1" i="0" u="none" strike="noStrike">
                        <a:solidFill>
                          <a:srgbClr val="FFFFFF"/>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3911853309"/>
                  </a:ext>
                </a:extLst>
              </a:tr>
              <a:tr h="0">
                <a:tc>
                  <a:txBody>
                    <a:bodyPr/>
                    <a:lstStyle/>
                    <a:p>
                      <a:pPr algn="ctr" fontAlgn="ctr"/>
                      <a:r>
                        <a:rPr lang="ja-JP" altLang="en-US" sz="100" u="none" strike="noStrike">
                          <a:effectLst/>
                        </a:rPr>
                        <a:t>質問要件</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fontAlgn="ctr"/>
                      <a:r>
                        <a:rPr lang="ja-JP" altLang="en-US" sz="100" u="none" strike="noStrike">
                          <a:effectLst/>
                        </a:rPr>
                        <a:t>回答要件</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fontAlgn="ctr"/>
                      <a:r>
                        <a:rPr lang="ja-JP" altLang="en-US" sz="100" u="none" strike="noStrike">
                          <a:effectLst/>
                        </a:rPr>
                        <a:t>備考</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3807253884"/>
                  </a:ext>
                </a:extLst>
              </a:tr>
              <a:tr h="0">
                <a:tc>
                  <a:txBody>
                    <a:bodyPr/>
                    <a:lstStyle/>
                    <a:p>
                      <a:pPr algn="l" fontAlgn="ctr"/>
                      <a:r>
                        <a:rPr lang="ja-JP" altLang="en-US" sz="100" u="none" strike="noStrike">
                          <a:effectLst/>
                        </a:rPr>
                        <a:t>契約の終了方法（契約期間の満了ｏｒ中途解約など）、情報資産の回収方法、契約終了後のデータの取扱い（契約終了後の情報の削除方法など）が契約書等に定められているか？</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契約書、約款等での条項記載の有り</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　</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682714421"/>
                  </a:ext>
                </a:extLst>
              </a:tr>
              <a:tr h="0">
                <a:tc>
                  <a:txBody>
                    <a:bodyPr/>
                    <a:lstStyle/>
                    <a:p>
                      <a:pPr algn="l" fontAlgn="ctr"/>
                      <a:r>
                        <a:rPr lang="ja-JP" altLang="en-US" sz="100" u="none" strike="noStrike">
                          <a:effectLst/>
                        </a:rPr>
                        <a:t>保管しているデータに関する違反行為（不正アクセス、漏洩等）が発生した場合の違約金等の賠償について保証されているか？</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契約書、約款等での条項記載の有り</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サイバーリスク保険加入</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204807805"/>
                  </a:ext>
                </a:extLst>
              </a:tr>
              <a:tr h="0">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2412200212"/>
                  </a:ext>
                </a:extLst>
              </a:tr>
              <a:tr h="0">
                <a:tc>
                  <a:txBody>
                    <a:bodyPr/>
                    <a:lstStyle/>
                    <a:p>
                      <a:pPr algn="l" fontAlgn="ctr"/>
                      <a:r>
                        <a:rPr lang="ja-JP" altLang="en-US" sz="100" u="none" strike="noStrike">
                          <a:effectLst/>
                        </a:rPr>
                        <a:t>責任範囲</a:t>
                      </a:r>
                      <a:endParaRPr lang="ja-JP" altLang="en-US" sz="100" b="1" i="0" u="none" strike="noStrike">
                        <a:solidFill>
                          <a:srgbClr val="FFFFFF"/>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3036752633"/>
                  </a:ext>
                </a:extLst>
              </a:tr>
              <a:tr h="0">
                <a:tc>
                  <a:txBody>
                    <a:bodyPr/>
                    <a:lstStyle/>
                    <a:p>
                      <a:pPr algn="ctr" fontAlgn="ctr"/>
                      <a:r>
                        <a:rPr lang="ja-JP" altLang="en-US" sz="100" u="none" strike="noStrike">
                          <a:effectLst/>
                        </a:rPr>
                        <a:t>質問要件</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fontAlgn="ctr"/>
                      <a:r>
                        <a:rPr lang="ja-JP" altLang="en-US" sz="100" u="none" strike="noStrike">
                          <a:effectLst/>
                        </a:rPr>
                        <a:t>回答要件</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fontAlgn="ctr"/>
                      <a:r>
                        <a:rPr lang="ja-JP" altLang="en-US" sz="100" u="none" strike="noStrike">
                          <a:effectLst/>
                        </a:rPr>
                        <a:t>備考</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14911932"/>
                  </a:ext>
                </a:extLst>
              </a:tr>
              <a:tr h="0">
                <a:tc>
                  <a:txBody>
                    <a:bodyPr/>
                    <a:lstStyle/>
                    <a:p>
                      <a:pPr algn="l" fontAlgn="ctr"/>
                      <a:r>
                        <a:rPr lang="ja-JP" altLang="en-US" sz="100" u="none" strike="noStrike">
                          <a:effectLst/>
                        </a:rPr>
                        <a:t>情報の保存や情報検索など、利用者と事業者の双方の役割や責任を明確になっているか？</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明確になっている。</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　</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2956983697"/>
                  </a:ext>
                </a:extLst>
              </a:tr>
              <a:tr h="0">
                <a:tc>
                  <a:txBody>
                    <a:bodyPr/>
                    <a:lstStyle/>
                    <a:p>
                      <a:pPr algn="l" fontAlgn="ctr"/>
                      <a:r>
                        <a:rPr lang="ja-JP" altLang="en-US" sz="100" u="none" strike="noStrike">
                          <a:effectLst/>
                        </a:rPr>
                        <a:t>サービスの信頼性（ＳＬＡ）について</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zh-TW" altLang="en-US" sz="100" u="none" strike="noStrike">
                          <a:effectLst/>
                        </a:rPr>
                        <a:t>保証稼働率：</a:t>
                      </a:r>
                      <a:r>
                        <a:rPr lang="en-US" altLang="zh-TW" sz="100" u="none" strike="noStrike">
                          <a:effectLst/>
                        </a:rPr>
                        <a:t>99%</a:t>
                      </a:r>
                      <a:br>
                        <a:rPr lang="en-US" altLang="zh-TW" sz="100" u="none" strike="noStrike">
                          <a:effectLst/>
                        </a:rPr>
                      </a:br>
                      <a:r>
                        <a:rPr lang="zh-TW" altLang="en-US" sz="100" u="none" strike="noStrike">
                          <a:effectLst/>
                        </a:rPr>
                        <a:t>障害発生頻度：</a:t>
                      </a:r>
                      <a:r>
                        <a:rPr lang="en-US" altLang="zh-TW" sz="100" u="none" strike="noStrike">
                          <a:effectLst/>
                        </a:rPr>
                        <a:t>0.003%</a:t>
                      </a:r>
                      <a:br>
                        <a:rPr lang="en-US" altLang="zh-TW" sz="100" u="none" strike="noStrike">
                          <a:effectLst/>
                        </a:rPr>
                      </a:br>
                      <a:r>
                        <a:rPr lang="zh-TW" altLang="en-US" sz="100" u="none" strike="noStrike">
                          <a:effectLst/>
                        </a:rPr>
                        <a:t>回復目標時間 ：約２時間</a:t>
                      </a:r>
                      <a:endParaRPr lang="zh-TW"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en-US" sz="100" u="none" strike="noStrike">
                          <a:effectLst/>
                        </a:rPr>
                        <a:t>AWS</a:t>
                      </a:r>
                      <a:r>
                        <a:rPr lang="ja-JP" altLang="en-US" sz="100" u="none" strike="noStrike">
                          <a:effectLst/>
                        </a:rPr>
                        <a:t>公表値</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772232411"/>
                  </a:ext>
                </a:extLst>
              </a:tr>
              <a:tr h="0">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135793233"/>
                  </a:ext>
                </a:extLst>
              </a:tr>
              <a:tr h="0">
                <a:tc>
                  <a:txBody>
                    <a:bodyPr/>
                    <a:lstStyle/>
                    <a:p>
                      <a:pPr algn="l" fontAlgn="ctr"/>
                      <a:r>
                        <a:rPr lang="ja-JP" altLang="en-US" sz="100" u="none" strike="noStrike">
                          <a:effectLst/>
                        </a:rPr>
                        <a:t>運用</a:t>
                      </a:r>
                      <a:endParaRPr lang="ja-JP" altLang="en-US" sz="100" b="1" i="0" u="none" strike="noStrike">
                        <a:solidFill>
                          <a:srgbClr val="FFFFFF"/>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751714866"/>
                  </a:ext>
                </a:extLst>
              </a:tr>
              <a:tr h="0">
                <a:tc>
                  <a:txBody>
                    <a:bodyPr/>
                    <a:lstStyle/>
                    <a:p>
                      <a:pPr algn="ctr" fontAlgn="ctr"/>
                      <a:r>
                        <a:rPr lang="ja-JP" altLang="en-US" sz="100" u="none" strike="noStrike">
                          <a:effectLst/>
                        </a:rPr>
                        <a:t>質問要件</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fontAlgn="ctr"/>
                      <a:r>
                        <a:rPr lang="ja-JP" altLang="en-US" sz="100" u="none" strike="noStrike">
                          <a:effectLst/>
                        </a:rPr>
                        <a:t>回答要件</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fontAlgn="ctr"/>
                      <a:r>
                        <a:rPr lang="ja-JP" altLang="en-US" sz="100" u="none" strike="noStrike">
                          <a:effectLst/>
                        </a:rPr>
                        <a:t>備考</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4165118610"/>
                  </a:ext>
                </a:extLst>
              </a:tr>
              <a:tr h="0">
                <a:tc>
                  <a:txBody>
                    <a:bodyPr/>
                    <a:lstStyle/>
                    <a:p>
                      <a:pPr algn="l" fontAlgn="ctr"/>
                      <a:r>
                        <a:rPr lang="ja-JP" altLang="en-US" sz="100" u="none" strike="noStrike">
                          <a:effectLst/>
                        </a:rPr>
                        <a:t>ユーザ</a:t>
                      </a:r>
                      <a:r>
                        <a:rPr lang="en-US" altLang="ja-JP" sz="100" u="none" strike="noStrike">
                          <a:effectLst/>
                        </a:rPr>
                        <a:t>(</a:t>
                      </a:r>
                      <a:r>
                        <a:rPr lang="ja-JP" altLang="en-US" sz="100" u="none" strike="noStrike">
                          <a:effectLst/>
                        </a:rPr>
                        <a:t>アカウント</a:t>
                      </a:r>
                      <a:r>
                        <a:rPr lang="en-US" altLang="ja-JP" sz="100" u="none" strike="noStrike">
                          <a:effectLst/>
                        </a:rPr>
                        <a:t>)</a:t>
                      </a:r>
                      <a:r>
                        <a:rPr lang="ja-JP" altLang="en-US" sz="100" u="none" strike="noStrike">
                          <a:effectLst/>
                        </a:rPr>
                        <a:t>管理について</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個人</a:t>
                      </a:r>
                      <a:r>
                        <a:rPr lang="en-US" altLang="ja-JP" sz="100" u="none" strike="noStrike">
                          <a:effectLst/>
                        </a:rPr>
                        <a:t>/</a:t>
                      </a:r>
                      <a:r>
                        <a:rPr lang="ja-JP" altLang="en-US" sz="100" u="none" strike="noStrike">
                          <a:effectLst/>
                        </a:rPr>
                        <a:t>共用：個人別使用</a:t>
                      </a:r>
                      <a:br>
                        <a:rPr lang="ja-JP" altLang="en-US" sz="100" u="none" strike="noStrike">
                          <a:effectLst/>
                        </a:rPr>
                      </a:br>
                      <a:r>
                        <a:rPr lang="ja-JP" altLang="en-US" sz="100" u="none" strike="noStrike">
                          <a:effectLst/>
                        </a:rPr>
                        <a:t>管理実施者：管理担当者</a:t>
                      </a:r>
                      <a:br>
                        <a:rPr lang="ja-JP" altLang="en-US" sz="100" u="none" strike="noStrike">
                          <a:effectLst/>
                        </a:rPr>
                      </a:br>
                      <a:r>
                        <a:rPr lang="ja-JP" altLang="en-US" sz="100" u="none" strike="noStrike">
                          <a:effectLst/>
                        </a:rPr>
                        <a:t>ルールの有無：あり</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管理者、ルールは導入企業にて実施</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3861142253"/>
                  </a:ext>
                </a:extLst>
              </a:tr>
              <a:tr h="0">
                <a:tc>
                  <a:txBody>
                    <a:bodyPr/>
                    <a:lstStyle/>
                    <a:p>
                      <a:pPr algn="l" fontAlgn="ctr"/>
                      <a:r>
                        <a:rPr lang="ja-JP" altLang="en-US" sz="100" u="none" strike="noStrike">
                          <a:effectLst/>
                        </a:rPr>
                        <a:t>データバックアップについて</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バックアップ方法：サーバー</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　</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509372685"/>
                  </a:ext>
                </a:extLst>
              </a:tr>
              <a:tr h="0">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2427904416"/>
                  </a:ext>
                </a:extLst>
              </a:tr>
              <a:tr h="0">
                <a:tc>
                  <a:txBody>
                    <a:bodyPr/>
                    <a:lstStyle/>
                    <a:p>
                      <a:pPr algn="l" fontAlgn="ctr"/>
                      <a:r>
                        <a:rPr lang="ja-JP" altLang="en-US" sz="100" u="none" strike="noStrike">
                          <a:effectLst/>
                        </a:rPr>
                        <a:t> サービス運用管理</a:t>
                      </a:r>
                      <a:endParaRPr lang="ja-JP" altLang="en-US" sz="100" b="0" i="0" u="none" strike="noStrike">
                        <a:solidFill>
                          <a:srgbClr val="FFFFFF"/>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3183329279"/>
                  </a:ext>
                </a:extLst>
              </a:tr>
              <a:tr h="0">
                <a:tc>
                  <a:txBody>
                    <a:bodyPr/>
                    <a:lstStyle/>
                    <a:p>
                      <a:pPr algn="ctr" fontAlgn="ctr"/>
                      <a:r>
                        <a:rPr lang="ja-JP" altLang="en-US" sz="100" u="none" strike="noStrike">
                          <a:effectLst/>
                        </a:rPr>
                        <a:t>質問要件</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fontAlgn="ctr"/>
                      <a:r>
                        <a:rPr lang="ja-JP" altLang="en-US" sz="100" u="none" strike="noStrike">
                          <a:effectLst/>
                        </a:rPr>
                        <a:t>回答要件</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ctr" fontAlgn="ctr"/>
                      <a:r>
                        <a:rPr lang="ja-JP" altLang="en-US" sz="100" u="none" strike="noStrike">
                          <a:effectLst/>
                        </a:rPr>
                        <a:t>備考</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1568222296"/>
                  </a:ext>
                </a:extLst>
              </a:tr>
              <a:tr h="0">
                <a:tc>
                  <a:txBody>
                    <a:bodyPr/>
                    <a:lstStyle/>
                    <a:p>
                      <a:pPr algn="l" fontAlgn="ctr"/>
                      <a:r>
                        <a:rPr lang="ja-JP" altLang="en-US" sz="100" u="none" strike="noStrike">
                          <a:effectLst/>
                        </a:rPr>
                        <a:t>他利用会社の環境との分離について</a:t>
                      </a:r>
                      <a:br>
                        <a:rPr lang="ja-JP" altLang="en-US" sz="100" u="none" strike="noStrike">
                          <a:effectLst/>
                        </a:rPr>
                      </a:br>
                      <a:r>
                        <a:rPr lang="en-US" altLang="ja-JP" sz="100" u="none" strike="noStrike">
                          <a:effectLst/>
                        </a:rPr>
                        <a:t>(</a:t>
                      </a:r>
                      <a:r>
                        <a:rPr lang="ja-JP" altLang="en-US" sz="100" u="none" strike="noStrike">
                          <a:effectLst/>
                        </a:rPr>
                        <a:t>システム、ネットワーク、管理体制、要員管理、ログファイル、バックアップ環境等</a:t>
                      </a:r>
                      <a:r>
                        <a:rPr lang="en-US" altLang="ja-JP" sz="100" u="none" strike="noStrike">
                          <a:effectLst/>
                        </a:rPr>
                        <a:t>)</a:t>
                      </a:r>
                      <a:endParaRPr lang="en-US" altLang="ja-JP"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企業毎にインスタンスを分離</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同一のアプリケーションおよび</a:t>
                      </a:r>
                      <a:r>
                        <a:rPr lang="en-US" altLang="ja-JP" sz="100" u="none" strike="noStrike">
                          <a:effectLst/>
                        </a:rPr>
                        <a:t>DB</a:t>
                      </a:r>
                      <a:r>
                        <a:rPr lang="ja-JP" altLang="en-US" sz="100" u="none" strike="noStrike">
                          <a:effectLst/>
                        </a:rPr>
                        <a:t>に複数の利用会社の情報等は混在しない。</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2768226142"/>
                  </a:ext>
                </a:extLst>
              </a:tr>
              <a:tr h="0">
                <a:tc>
                  <a:txBody>
                    <a:bodyPr/>
                    <a:lstStyle/>
                    <a:p>
                      <a:pPr algn="l" fontAlgn="ctr"/>
                      <a:r>
                        <a:rPr lang="ja-JP" altLang="en-US" sz="100" u="none" strike="noStrike">
                          <a:effectLst/>
                        </a:rPr>
                        <a:t>ルータ</a:t>
                      </a:r>
                      <a:r>
                        <a:rPr lang="en-US" altLang="ja-JP" sz="100" u="none" strike="noStrike">
                          <a:effectLst/>
                        </a:rPr>
                        <a:t>/</a:t>
                      </a:r>
                      <a:r>
                        <a:rPr lang="ja-JP" altLang="en-US" sz="100" u="none" strike="noStrike">
                          <a:effectLst/>
                        </a:rPr>
                        <a:t>ファイアウォール等によるポートフィルタングの設定について</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ファイアウォールによるポートフィルタリングの実施</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en-US" altLang="ja-JP" sz="100" u="none" strike="noStrike">
                          <a:effectLst/>
                        </a:rPr>
                        <a:t>Web</a:t>
                      </a:r>
                      <a:r>
                        <a:rPr lang="ja-JP" altLang="en-US" sz="100" u="none" strike="noStrike">
                          <a:effectLst/>
                        </a:rPr>
                        <a:t>アプリケーションの管理画面側には</a:t>
                      </a:r>
                      <a:r>
                        <a:rPr lang="en-US" altLang="ja-JP" sz="100" u="none" strike="noStrike">
                          <a:effectLst/>
                        </a:rPr>
                        <a:t>IP</a:t>
                      </a:r>
                      <a:r>
                        <a:rPr lang="ja-JP" altLang="en-US" sz="100" u="none" strike="noStrike">
                          <a:effectLst/>
                        </a:rPr>
                        <a:t>接続制限の実行。</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1484035468"/>
                  </a:ext>
                </a:extLst>
              </a:tr>
              <a:tr h="0">
                <a:tc>
                  <a:txBody>
                    <a:bodyPr/>
                    <a:lstStyle/>
                    <a:p>
                      <a:pPr algn="l" fontAlgn="ctr"/>
                      <a:r>
                        <a:rPr lang="ja-JP" altLang="en-US" sz="100" u="none" strike="noStrike">
                          <a:effectLst/>
                        </a:rPr>
                        <a:t>不要なデーモン</a:t>
                      </a:r>
                      <a:r>
                        <a:rPr lang="en-US" altLang="ja-JP" sz="100" u="none" strike="noStrike">
                          <a:effectLst/>
                        </a:rPr>
                        <a:t>/</a:t>
                      </a:r>
                      <a:r>
                        <a:rPr lang="ja-JP" altLang="en-US" sz="100" u="none" strike="noStrike">
                          <a:effectLst/>
                        </a:rPr>
                        <a:t>サービスエージェントの排除について</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不要なサービスエージェント等の排除</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　</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1441085614"/>
                  </a:ext>
                </a:extLst>
              </a:tr>
              <a:tr h="0">
                <a:tc>
                  <a:txBody>
                    <a:bodyPr/>
                    <a:lstStyle/>
                    <a:p>
                      <a:pPr algn="l" fontAlgn="ctr"/>
                      <a:r>
                        <a:rPr lang="en-US" altLang="ja-JP" sz="100" u="none" strike="noStrike">
                          <a:effectLst/>
                        </a:rPr>
                        <a:t>Web</a:t>
                      </a:r>
                      <a:r>
                        <a:rPr lang="ja-JP" altLang="en-US" sz="100" u="none" strike="noStrike">
                          <a:effectLst/>
                        </a:rPr>
                        <a:t>アプリケーションプログラムの脆弱性の排除について</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プログラム側の脆弱性対策の実施</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　</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4230003780"/>
                  </a:ext>
                </a:extLst>
              </a:tr>
              <a:tr h="0">
                <a:tc>
                  <a:txBody>
                    <a:bodyPr/>
                    <a:lstStyle/>
                    <a:p>
                      <a:pPr algn="l" fontAlgn="ctr"/>
                      <a:r>
                        <a:rPr lang="ja-JP" altLang="en-US" sz="100" u="none" strike="noStrike">
                          <a:effectLst/>
                        </a:rPr>
                        <a:t>未使用または不要な</a:t>
                      </a:r>
                      <a:r>
                        <a:rPr lang="en-US" altLang="ja-JP" sz="100" u="none" strike="noStrike">
                          <a:effectLst/>
                        </a:rPr>
                        <a:t>CGI</a:t>
                      </a:r>
                      <a:r>
                        <a:rPr lang="ja-JP" altLang="en-US" sz="100" u="none" strike="noStrike">
                          <a:effectLst/>
                        </a:rPr>
                        <a:t>プログラムの削除について</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不要な</a:t>
                      </a:r>
                      <a:r>
                        <a:rPr lang="en-US" altLang="ja-JP" sz="100" u="none" strike="noStrike">
                          <a:effectLst/>
                        </a:rPr>
                        <a:t>CGI</a:t>
                      </a:r>
                      <a:r>
                        <a:rPr lang="ja-JP" altLang="en-US" sz="100" u="none" strike="noStrike">
                          <a:effectLst/>
                        </a:rPr>
                        <a:t>プログラム削除の実施</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　</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3696345395"/>
                  </a:ext>
                </a:extLst>
              </a:tr>
              <a:tr h="0">
                <a:tc>
                  <a:txBody>
                    <a:bodyPr/>
                    <a:lstStyle/>
                    <a:p>
                      <a:pPr algn="l" fontAlgn="ctr"/>
                      <a:r>
                        <a:rPr lang="ja-JP" altLang="en-US" sz="100" u="none" strike="noStrike">
                          <a:effectLst/>
                        </a:rPr>
                        <a:t>不要なファイル共有設定の禁止について</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不要なファイル共有は行わない</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　</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1858355580"/>
                  </a:ext>
                </a:extLst>
              </a:tr>
              <a:tr h="0">
                <a:tc>
                  <a:txBody>
                    <a:bodyPr/>
                    <a:lstStyle/>
                    <a:p>
                      <a:pPr algn="l" fontAlgn="ctr"/>
                      <a:r>
                        <a:rPr lang="ja-JP" altLang="en-US" sz="100" u="none" strike="noStrike">
                          <a:effectLst/>
                        </a:rPr>
                        <a:t>定期的なウィルススキャンの実施について</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定期的なウィルススキャンを実施</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　</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2541688447"/>
                  </a:ext>
                </a:extLst>
              </a:tr>
              <a:tr h="0">
                <a:tc>
                  <a:txBody>
                    <a:bodyPr/>
                    <a:lstStyle/>
                    <a:p>
                      <a:pPr algn="l" fontAlgn="ctr"/>
                      <a:r>
                        <a:rPr lang="ja-JP" altLang="en-US" sz="100" u="none" strike="noStrike">
                          <a:effectLst/>
                        </a:rPr>
                        <a:t>利用するソフトウェアは可能な限り最新版を利用について</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適宜対応可否を判定し、必要に応じてバージョンアップ等の実施</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　</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4091433114"/>
                  </a:ext>
                </a:extLst>
              </a:tr>
              <a:tr h="0">
                <a:tc>
                  <a:txBody>
                    <a:bodyPr/>
                    <a:lstStyle/>
                    <a:p>
                      <a:pPr algn="l" fontAlgn="ctr"/>
                      <a:r>
                        <a:rPr lang="ja-JP" altLang="en-US" sz="100" u="none" strike="noStrike">
                          <a:effectLst/>
                        </a:rPr>
                        <a:t>セキュリティに関連したソフトウェアの修正（パッチ等）の最新版を可能な限り適用について</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適宜対応可否を判定し、必要に応じてパッチ適用等の実施</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　</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1145572081"/>
                  </a:ext>
                </a:extLst>
              </a:tr>
              <a:tr h="0">
                <a:tc>
                  <a:txBody>
                    <a:bodyPr/>
                    <a:lstStyle/>
                    <a:p>
                      <a:pPr algn="l" fontAlgn="ctr"/>
                      <a:r>
                        <a:rPr lang="ja-JP" altLang="en-US" sz="100" u="none" strike="noStrike">
                          <a:effectLst/>
                        </a:rPr>
                        <a:t>バックアップについて</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a:effectLst/>
                        </a:rPr>
                        <a:t>定期的なバックアップの実施</a:t>
                      </a:r>
                      <a:endParaRPr lang="ja-JP" altLang="en-US" sz="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tc>
                  <a:txBody>
                    <a:bodyPr/>
                    <a:lstStyle/>
                    <a:p>
                      <a:pPr algn="l" fontAlgn="ctr"/>
                      <a:r>
                        <a:rPr lang="ja-JP" altLang="en-US" sz="100" u="none" strike="noStrike" dirty="0">
                          <a:effectLst/>
                        </a:rPr>
                        <a:t>　</a:t>
                      </a:r>
                      <a:endParaRPr lang="ja-JP" altLang="en-US" sz="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tc>
                <a:extLst>
                  <a:ext uri="{0D108BD9-81ED-4DB2-BD59-A6C34878D82A}">
                    <a16:rowId xmlns:a16="http://schemas.microsoft.com/office/drawing/2014/main" val="334108852"/>
                  </a:ext>
                </a:extLst>
              </a:tr>
            </a:tbl>
          </a:graphicData>
        </a:graphic>
      </p:graphicFrame>
      <p:sp>
        <p:nvSpPr>
          <p:cNvPr id="4" name="スライド番号プレースホルダー 3">
            <a:extLst>
              <a:ext uri="{FF2B5EF4-FFF2-40B4-BE49-F238E27FC236}">
                <a16:creationId xmlns:a16="http://schemas.microsoft.com/office/drawing/2014/main" id="{088464B0-B1EC-42DB-955A-A1215FF87F6A}"/>
              </a:ext>
            </a:extLst>
          </p:cNvPr>
          <p:cNvSpPr>
            <a:spLocks noGrp="1"/>
          </p:cNvSpPr>
          <p:nvPr>
            <p:ph type="sldNum" sz="quarter" idx="12"/>
          </p:nvPr>
        </p:nvSpPr>
        <p:spPr/>
        <p:txBody>
          <a:bodyPr/>
          <a:lstStyle/>
          <a:p>
            <a:fld id="{CEFEB14C-65F1-4503-A4C5-DD2ABAB8DF9D}" type="slidenum">
              <a:rPr kumimoji="1" lang="ja-JP" altLang="en-US" smtClean="0"/>
              <a:t>11</a:t>
            </a:fld>
            <a:endParaRPr kumimoji="1" lang="ja-JP" altLang="en-US"/>
          </a:p>
        </p:txBody>
      </p:sp>
      <p:sp>
        <p:nvSpPr>
          <p:cNvPr id="9" name="正方形/長方形 8">
            <a:extLst>
              <a:ext uri="{FF2B5EF4-FFF2-40B4-BE49-F238E27FC236}">
                <a16:creationId xmlns:a16="http://schemas.microsoft.com/office/drawing/2014/main" id="{F2B4F951-FD11-4592-926A-84E81A6A3485}"/>
              </a:ext>
            </a:extLst>
          </p:cNvPr>
          <p:cNvSpPr/>
          <p:nvPr/>
        </p:nvSpPr>
        <p:spPr bwMode="auto">
          <a:xfrm>
            <a:off x="4109521" y="7169700"/>
            <a:ext cx="2472764" cy="345544"/>
          </a:xfrm>
          <a:prstGeom prst="rect">
            <a:avLst/>
          </a:prstGeom>
          <a:solidFill>
            <a:schemeClr val="bg1"/>
          </a:solidFill>
          <a:ln w="76200">
            <a:noFill/>
            <a:round/>
            <a:headEnd/>
            <a:tailEnd/>
          </a:ln>
          <a:effectLst/>
        </p:spPr>
        <p:txBody>
          <a:bodyPr lIns="0" tIns="0" rIns="0" bIns="0" rtlCol="0" anchor="ctr">
            <a:spAutoFit/>
          </a:bodyPr>
          <a:lstStyle/>
          <a:p>
            <a:pPr algn="just">
              <a:lnSpc>
                <a:spcPct val="140000"/>
              </a:lnSpc>
              <a:spcBef>
                <a:spcPct val="0"/>
              </a:spcBef>
              <a:spcAft>
                <a:spcPts val="648"/>
              </a:spcAft>
            </a:pPr>
            <a:endParaRPr kumimoji="1" lang="ja-JP" altLang="en-US" sz="1727" dirty="0">
              <a:solidFill>
                <a:srgbClr val="4D4D4D"/>
              </a:solidFill>
              <a:latin typeface="メイリオ" pitchFamily="50" charset="-128"/>
              <a:ea typeface="メイリオ" pitchFamily="50" charset="-128"/>
              <a:cs typeface="メイリオ" pitchFamily="50" charset="-128"/>
            </a:endParaRPr>
          </a:p>
        </p:txBody>
      </p:sp>
      <p:graphicFrame>
        <p:nvGraphicFramePr>
          <p:cNvPr id="7" name="表 6">
            <a:extLst>
              <a:ext uri="{FF2B5EF4-FFF2-40B4-BE49-F238E27FC236}">
                <a16:creationId xmlns:a16="http://schemas.microsoft.com/office/drawing/2014/main" id="{63575A85-8571-40C2-841D-8B57CFAE3681}"/>
              </a:ext>
            </a:extLst>
          </p:cNvPr>
          <p:cNvGraphicFramePr>
            <a:graphicFrameLocks noGrp="1"/>
          </p:cNvGraphicFramePr>
          <p:nvPr>
            <p:extLst>
              <p:ext uri="{D42A27DB-BD31-4B8C-83A1-F6EECF244321}">
                <p14:modId xmlns:p14="http://schemas.microsoft.com/office/powerpoint/2010/main" val="3666107652"/>
              </p:ext>
            </p:extLst>
          </p:nvPr>
        </p:nvGraphicFramePr>
        <p:xfrm>
          <a:off x="294095" y="930599"/>
          <a:ext cx="5465092" cy="6276889"/>
        </p:xfrm>
        <a:graphic>
          <a:graphicData uri="http://schemas.openxmlformats.org/drawingml/2006/table">
            <a:tbl>
              <a:tblPr>
                <a:tableStyleId>{22838BEF-8BB2-4498-84A7-C5851F593DF1}</a:tableStyleId>
              </a:tblPr>
              <a:tblGrid>
                <a:gridCol w="2281347">
                  <a:extLst>
                    <a:ext uri="{9D8B030D-6E8A-4147-A177-3AD203B41FA5}">
                      <a16:colId xmlns:a16="http://schemas.microsoft.com/office/drawing/2014/main" val="1446735029"/>
                    </a:ext>
                  </a:extLst>
                </a:gridCol>
                <a:gridCol w="1749032">
                  <a:extLst>
                    <a:ext uri="{9D8B030D-6E8A-4147-A177-3AD203B41FA5}">
                      <a16:colId xmlns:a16="http://schemas.microsoft.com/office/drawing/2014/main" val="651665275"/>
                    </a:ext>
                  </a:extLst>
                </a:gridCol>
                <a:gridCol w="1434713">
                  <a:extLst>
                    <a:ext uri="{9D8B030D-6E8A-4147-A177-3AD203B41FA5}">
                      <a16:colId xmlns:a16="http://schemas.microsoft.com/office/drawing/2014/main" val="1495351026"/>
                    </a:ext>
                  </a:extLst>
                </a:gridCol>
              </a:tblGrid>
              <a:tr h="269551">
                <a:tc gridSpan="3">
                  <a:txBody>
                    <a:bodyPr/>
                    <a:lstStyle/>
                    <a:p>
                      <a:pPr algn="l" fontAlgn="ctr"/>
                      <a:r>
                        <a:rPr lang="ja-JP" altLang="en-US" sz="1050" b="1" u="none" strike="noStrike" dirty="0">
                          <a:effectLst/>
                          <a:latin typeface="BIZ UDPゴシック" panose="020B0400000000000000" pitchFamily="50" charset="-128"/>
                          <a:ea typeface="BIZ UDPゴシック" panose="020B0400000000000000" pitchFamily="50" charset="-128"/>
                        </a:rPr>
                        <a:t>契約内容・条件</a:t>
                      </a:r>
                      <a:endParaRPr lang="ja-JP" altLang="en-US" sz="1050" b="1"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94811" marR="3950" marT="3950" marB="0" anchor="b"/>
                </a:tc>
                <a:tc hMerge="1">
                  <a:txBody>
                    <a:bodyPr/>
                    <a:lstStyle/>
                    <a:p>
                      <a:pPr algn="l" fontAlgn="ct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tc hMerge="1">
                  <a:txBody>
                    <a:bodyPr/>
                    <a:lstStyle/>
                    <a:p>
                      <a:pPr algn="l" fontAlgn="ct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extLst>
                  <a:ext uri="{0D108BD9-81ED-4DB2-BD59-A6C34878D82A}">
                    <a16:rowId xmlns:a16="http://schemas.microsoft.com/office/drawing/2014/main" val="3020601771"/>
                  </a:ext>
                </a:extLst>
              </a:tr>
              <a:tr h="127207">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質問要件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回答要件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備考</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extLst>
                  <a:ext uri="{0D108BD9-81ED-4DB2-BD59-A6C34878D82A}">
                    <a16:rowId xmlns:a16="http://schemas.microsoft.com/office/drawing/2014/main" val="2110348724"/>
                  </a:ext>
                </a:extLst>
              </a:tr>
              <a:tr h="582790">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契約の終了方法（契約期間の満了ｏｒ中途解約など）、情報資産の回収方法、契約終了後のデータの取扱い（契約終了後の情報の削除方法など）が契約書等に定められているか？</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契約書、約款等での条項記載の有り</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　</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208491828"/>
                  </a:ext>
                </a:extLst>
              </a:tr>
              <a:tr h="447675">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保管しているデータに関する違反行為（不正アクセス、漏洩等）が発生した場合の違約金等の賠償について保証されているか？</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契約書、約款等での条項記載の有り</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サイバーリスク保険加入</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2337295666"/>
                  </a:ext>
                </a:extLst>
              </a:tr>
              <a:tr h="261739">
                <a:tc gridSpan="3">
                  <a:txBody>
                    <a:bodyPr/>
                    <a:lstStyle/>
                    <a:p>
                      <a:pPr algn="l" fontAlgn="ctr"/>
                      <a:r>
                        <a:rPr lang="ja-JP" altLang="en-US" sz="1050" b="1" u="none" strike="noStrike" dirty="0">
                          <a:effectLst/>
                          <a:latin typeface="BIZ UDPゴシック" panose="020B0400000000000000" pitchFamily="50" charset="-128"/>
                          <a:ea typeface="BIZ UDPゴシック" panose="020B0400000000000000" pitchFamily="50" charset="-128"/>
                        </a:rPr>
                        <a:t>責任範囲</a:t>
                      </a:r>
                      <a:endParaRPr lang="ja-JP" altLang="en-US" sz="1050" b="1"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94811" marR="3950" marT="3950" marB="0" anchor="ctr"/>
                </a:tc>
                <a:tc hMerge="1">
                  <a:txBody>
                    <a:bodyPr/>
                    <a:lstStyle/>
                    <a:p>
                      <a:pPr algn="l" fontAlgn="ct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tc hMerge="1">
                  <a:txBody>
                    <a:bodyPr/>
                    <a:lstStyle/>
                    <a:p>
                      <a:pPr algn="l" fontAlgn="ct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extLst>
                  <a:ext uri="{0D108BD9-81ED-4DB2-BD59-A6C34878D82A}">
                    <a16:rowId xmlns:a16="http://schemas.microsoft.com/office/drawing/2014/main" val="3082722825"/>
                  </a:ext>
                </a:extLst>
              </a:tr>
              <a:tr h="127207">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質問要件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回答要件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備考</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extLst>
                  <a:ext uri="{0D108BD9-81ED-4DB2-BD59-A6C34878D82A}">
                    <a16:rowId xmlns:a16="http://schemas.microsoft.com/office/drawing/2014/main" val="451259413"/>
                  </a:ext>
                </a:extLst>
              </a:tr>
              <a:tr h="342620">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情報の保存や情報検索など、利用者と事業者の双方の役割や責任を明確になっているか？</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明確になっている。</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　</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3783028241"/>
                  </a:ext>
                </a:extLst>
              </a:tr>
              <a:tr h="372029">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サービスの信頼性（ＳＬＡ）について</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zh-TW" altLang="en-US" sz="800" u="none" strike="noStrike" dirty="0">
                          <a:effectLst/>
                          <a:latin typeface="BIZ UDPゴシック" panose="020B0400000000000000" pitchFamily="50" charset="-128"/>
                          <a:ea typeface="BIZ UDPゴシック" panose="020B0400000000000000" pitchFamily="50" charset="-128"/>
                        </a:rPr>
                        <a:t>保証稼働率：</a:t>
                      </a:r>
                      <a:r>
                        <a:rPr lang="en-US" altLang="zh-TW" sz="800" u="none" strike="noStrike" dirty="0">
                          <a:effectLst/>
                          <a:latin typeface="BIZ UDPゴシック" panose="020B0400000000000000" pitchFamily="50" charset="-128"/>
                          <a:ea typeface="BIZ UDPゴシック" panose="020B0400000000000000" pitchFamily="50" charset="-128"/>
                        </a:rPr>
                        <a:t>99%</a:t>
                      </a:r>
                      <a:br>
                        <a:rPr lang="en-US" altLang="zh-TW" sz="800" u="none" strike="noStrike" dirty="0">
                          <a:effectLst/>
                          <a:latin typeface="BIZ UDPゴシック" panose="020B0400000000000000" pitchFamily="50" charset="-128"/>
                          <a:ea typeface="BIZ UDPゴシック" panose="020B0400000000000000" pitchFamily="50" charset="-128"/>
                        </a:rPr>
                      </a:br>
                      <a:r>
                        <a:rPr lang="zh-TW" altLang="en-US" sz="800" u="none" strike="noStrike" dirty="0">
                          <a:effectLst/>
                          <a:latin typeface="BIZ UDPゴシック" panose="020B0400000000000000" pitchFamily="50" charset="-128"/>
                          <a:ea typeface="BIZ UDPゴシック" panose="020B0400000000000000" pitchFamily="50" charset="-128"/>
                        </a:rPr>
                        <a:t>障害発生頻度：</a:t>
                      </a:r>
                      <a:r>
                        <a:rPr lang="en-US" altLang="zh-TW" sz="800" u="none" strike="noStrike" dirty="0">
                          <a:effectLst/>
                          <a:latin typeface="BIZ UDPゴシック" panose="020B0400000000000000" pitchFamily="50" charset="-128"/>
                          <a:ea typeface="BIZ UDPゴシック" panose="020B0400000000000000" pitchFamily="50" charset="-128"/>
                        </a:rPr>
                        <a:t>0.003%</a:t>
                      </a:r>
                      <a:br>
                        <a:rPr lang="en-US" altLang="zh-TW" sz="800" u="none" strike="noStrike" dirty="0">
                          <a:effectLst/>
                          <a:latin typeface="BIZ UDPゴシック" panose="020B0400000000000000" pitchFamily="50" charset="-128"/>
                          <a:ea typeface="BIZ UDPゴシック" panose="020B0400000000000000" pitchFamily="50" charset="-128"/>
                        </a:rPr>
                      </a:br>
                      <a:r>
                        <a:rPr lang="zh-TW" altLang="en-US" sz="800" u="none" strike="noStrike" dirty="0">
                          <a:effectLst/>
                          <a:latin typeface="BIZ UDPゴシック" panose="020B0400000000000000" pitchFamily="50" charset="-128"/>
                          <a:ea typeface="BIZ UDPゴシック" panose="020B0400000000000000" pitchFamily="50" charset="-128"/>
                        </a:rPr>
                        <a:t>回復目標時間 ：約２時間</a:t>
                      </a:r>
                      <a:endParaRPr lang="zh-TW"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en-US" sz="800" u="none" strike="noStrike">
                          <a:effectLst/>
                          <a:latin typeface="BIZ UDPゴシック" panose="020B0400000000000000" pitchFamily="50" charset="-128"/>
                          <a:ea typeface="BIZ UDPゴシック" panose="020B0400000000000000" pitchFamily="50" charset="-128"/>
                        </a:rPr>
                        <a:t>AWS</a:t>
                      </a:r>
                      <a:r>
                        <a:rPr lang="ja-JP" altLang="en-US" sz="800" u="none" strike="noStrike">
                          <a:effectLst/>
                          <a:latin typeface="BIZ UDPゴシック" panose="020B0400000000000000" pitchFamily="50" charset="-128"/>
                          <a:ea typeface="BIZ UDPゴシック" panose="020B0400000000000000" pitchFamily="50" charset="-128"/>
                        </a:rPr>
                        <a:t>公表値</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2522675123"/>
                  </a:ext>
                </a:extLst>
              </a:tr>
              <a:tr h="280455">
                <a:tc gridSpan="3">
                  <a:txBody>
                    <a:bodyPr/>
                    <a:lstStyle/>
                    <a:p>
                      <a:pPr algn="l" fontAlgn="ctr"/>
                      <a:r>
                        <a:rPr lang="ja-JP" altLang="en-US" sz="1050" b="1" u="none" strike="noStrike" dirty="0">
                          <a:effectLst/>
                          <a:latin typeface="BIZ UDPゴシック" panose="020B0400000000000000" pitchFamily="50" charset="-128"/>
                          <a:ea typeface="BIZ UDPゴシック" panose="020B0400000000000000" pitchFamily="50" charset="-128"/>
                        </a:rPr>
                        <a:t>運用</a:t>
                      </a:r>
                      <a:endParaRPr lang="ja-JP" altLang="en-US" sz="1050" b="1"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94811" marR="3950" marT="3950" marB="0" anchor="b"/>
                </a:tc>
                <a:tc hMerge="1">
                  <a:txBody>
                    <a:bodyPr/>
                    <a:lstStyle/>
                    <a:p>
                      <a:pPr algn="l" fontAlgn="ct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tc hMerge="1">
                  <a:txBody>
                    <a:bodyPr/>
                    <a:lstStyle/>
                    <a:p>
                      <a:pPr algn="l" fontAlgn="ct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extLst>
                  <a:ext uri="{0D108BD9-81ED-4DB2-BD59-A6C34878D82A}">
                    <a16:rowId xmlns:a16="http://schemas.microsoft.com/office/drawing/2014/main" val="4014662170"/>
                  </a:ext>
                </a:extLst>
              </a:tr>
              <a:tr h="127207">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質問要件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回答要件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備考</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extLst>
                  <a:ext uri="{0D108BD9-81ED-4DB2-BD59-A6C34878D82A}">
                    <a16:rowId xmlns:a16="http://schemas.microsoft.com/office/drawing/2014/main" val="897878323"/>
                  </a:ext>
                </a:extLst>
              </a:tr>
              <a:tr h="372029">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ユーザ</a:t>
                      </a:r>
                      <a:r>
                        <a:rPr lang="en-US" altLang="ja-JP" sz="800" u="none" strike="noStrike" dirty="0">
                          <a:effectLst/>
                          <a:latin typeface="BIZ UDPゴシック" panose="020B0400000000000000" pitchFamily="50" charset="-128"/>
                          <a:ea typeface="BIZ UDPゴシック" panose="020B0400000000000000" pitchFamily="50" charset="-128"/>
                        </a:rPr>
                        <a:t>(</a:t>
                      </a:r>
                      <a:r>
                        <a:rPr lang="ja-JP" altLang="en-US" sz="800" u="none" strike="noStrike" dirty="0">
                          <a:effectLst/>
                          <a:latin typeface="BIZ UDPゴシック" panose="020B0400000000000000" pitchFamily="50" charset="-128"/>
                          <a:ea typeface="BIZ UDPゴシック" panose="020B0400000000000000" pitchFamily="50" charset="-128"/>
                        </a:rPr>
                        <a:t>アカウント</a:t>
                      </a:r>
                      <a:r>
                        <a:rPr lang="en-US" altLang="ja-JP" sz="800" u="none" strike="noStrike" dirty="0">
                          <a:effectLst/>
                          <a:latin typeface="BIZ UDPゴシック" panose="020B0400000000000000" pitchFamily="50" charset="-128"/>
                          <a:ea typeface="BIZ UDPゴシック" panose="020B0400000000000000" pitchFamily="50" charset="-128"/>
                        </a:rPr>
                        <a:t>)</a:t>
                      </a:r>
                      <a:r>
                        <a:rPr lang="ja-JP" altLang="en-US" sz="800" u="none" strike="noStrike" dirty="0">
                          <a:effectLst/>
                          <a:latin typeface="BIZ UDPゴシック" panose="020B0400000000000000" pitchFamily="50" charset="-128"/>
                          <a:ea typeface="BIZ UDPゴシック" panose="020B0400000000000000" pitchFamily="50" charset="-128"/>
                        </a:rPr>
                        <a:t>管理について</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個人</a:t>
                      </a:r>
                      <a:r>
                        <a:rPr lang="en-US" altLang="ja-JP" sz="800" u="none" strike="noStrike">
                          <a:effectLst/>
                          <a:latin typeface="BIZ UDPゴシック" panose="020B0400000000000000" pitchFamily="50" charset="-128"/>
                          <a:ea typeface="BIZ UDPゴシック" panose="020B0400000000000000" pitchFamily="50" charset="-128"/>
                        </a:rPr>
                        <a:t>/</a:t>
                      </a:r>
                      <a:r>
                        <a:rPr lang="ja-JP" altLang="en-US" sz="800" u="none" strike="noStrike">
                          <a:effectLst/>
                          <a:latin typeface="BIZ UDPゴシック" panose="020B0400000000000000" pitchFamily="50" charset="-128"/>
                          <a:ea typeface="BIZ UDPゴシック" panose="020B0400000000000000" pitchFamily="50" charset="-128"/>
                        </a:rPr>
                        <a:t>共用：個人別使用</a:t>
                      </a:r>
                      <a:br>
                        <a:rPr lang="ja-JP" altLang="en-US" sz="800" u="none" strike="noStrike">
                          <a:effectLst/>
                          <a:latin typeface="BIZ UDPゴシック" panose="020B0400000000000000" pitchFamily="50" charset="-128"/>
                          <a:ea typeface="BIZ UDPゴシック" panose="020B0400000000000000" pitchFamily="50" charset="-128"/>
                        </a:rPr>
                      </a:br>
                      <a:r>
                        <a:rPr lang="ja-JP" altLang="en-US" sz="800" u="none" strike="noStrike">
                          <a:effectLst/>
                          <a:latin typeface="BIZ UDPゴシック" panose="020B0400000000000000" pitchFamily="50" charset="-128"/>
                          <a:ea typeface="BIZ UDPゴシック" panose="020B0400000000000000" pitchFamily="50" charset="-128"/>
                        </a:rPr>
                        <a:t>管理実施者：管理担当者</a:t>
                      </a:r>
                      <a:br>
                        <a:rPr lang="ja-JP" altLang="en-US" sz="800" u="none" strike="noStrike">
                          <a:effectLst/>
                          <a:latin typeface="BIZ UDPゴシック" panose="020B0400000000000000" pitchFamily="50" charset="-128"/>
                          <a:ea typeface="BIZ UDPゴシック" panose="020B0400000000000000" pitchFamily="50" charset="-128"/>
                        </a:rPr>
                      </a:br>
                      <a:r>
                        <a:rPr lang="ja-JP" altLang="en-US" sz="800" u="none" strike="noStrike">
                          <a:effectLst/>
                          <a:latin typeface="BIZ UDPゴシック" panose="020B0400000000000000" pitchFamily="50" charset="-128"/>
                          <a:ea typeface="BIZ UDPゴシック" panose="020B0400000000000000" pitchFamily="50" charset="-128"/>
                        </a:rPr>
                        <a:t>ルールの有無：あり</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管理者、ルールは導入企業にて実施</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4280671621"/>
                  </a:ext>
                </a:extLst>
              </a:tr>
              <a:tr h="186041">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データバックアップについて</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バックアップ方法：サーバー</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　</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1247866460"/>
                  </a:ext>
                </a:extLst>
              </a:tr>
              <a:tr h="291420">
                <a:tc gridSpan="3">
                  <a:txBody>
                    <a:bodyPr/>
                    <a:lstStyle/>
                    <a:p>
                      <a:pPr algn="l" fontAlgn="ctr"/>
                      <a:r>
                        <a:rPr lang="ja-JP" altLang="en-US" sz="900" b="1" u="none" strike="noStrike" dirty="0">
                          <a:effectLst/>
                          <a:latin typeface="BIZ UDPゴシック" panose="020B0400000000000000" pitchFamily="50" charset="-128"/>
                          <a:ea typeface="BIZ UDPゴシック" panose="020B0400000000000000" pitchFamily="50" charset="-128"/>
                        </a:rPr>
                        <a:t> </a:t>
                      </a:r>
                      <a:r>
                        <a:rPr lang="ja-JP" altLang="en-US" sz="1050" b="1" u="none" strike="noStrike" dirty="0">
                          <a:effectLst/>
                          <a:latin typeface="BIZ UDPゴシック" panose="020B0400000000000000" pitchFamily="50" charset="-128"/>
                          <a:ea typeface="BIZ UDPゴシック" panose="020B0400000000000000" pitchFamily="50" charset="-128"/>
                        </a:rPr>
                        <a:t>サービス運用管理</a:t>
                      </a:r>
                      <a:endParaRPr lang="ja-JP" altLang="en-US" sz="900" b="1"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94811" marR="3950" marT="3950" marB="0" anchor="b"/>
                </a:tc>
                <a:tc hMerge="1">
                  <a:txBody>
                    <a:bodyPr/>
                    <a:lstStyle/>
                    <a:p>
                      <a:pPr algn="l" fontAlgn="ctr"/>
                      <a:endParaRPr lang="ja-JP" altLang="en-US"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tc hMerge="1">
                  <a:txBody>
                    <a:bodyPr/>
                    <a:lstStyle/>
                    <a:p>
                      <a:pPr algn="l" fontAlgn="ctr"/>
                      <a:endParaRPr lang="ja-JP" altLang="en-US" sz="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extLst>
                  <a:ext uri="{0D108BD9-81ED-4DB2-BD59-A6C34878D82A}">
                    <a16:rowId xmlns:a16="http://schemas.microsoft.com/office/drawing/2014/main" val="3680650564"/>
                  </a:ext>
                </a:extLst>
              </a:tr>
              <a:tr h="127207">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質問要件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回答要件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備考</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extLst>
                  <a:ext uri="{0D108BD9-81ED-4DB2-BD59-A6C34878D82A}">
                    <a16:rowId xmlns:a16="http://schemas.microsoft.com/office/drawing/2014/main" val="1619772153"/>
                  </a:ext>
                </a:extLst>
              </a:tr>
              <a:tr h="434757">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他利用会社の環境との分離について</a:t>
                      </a:r>
                      <a:br>
                        <a:rPr lang="ja-JP" altLang="en-US" sz="800" u="none" strike="noStrike">
                          <a:effectLst/>
                          <a:latin typeface="BIZ UDPゴシック" panose="020B0400000000000000" pitchFamily="50" charset="-128"/>
                          <a:ea typeface="BIZ UDPゴシック" panose="020B0400000000000000" pitchFamily="50" charset="-128"/>
                        </a:rPr>
                      </a:br>
                      <a:r>
                        <a:rPr lang="en-US" altLang="ja-JP" sz="800" u="none" strike="noStrike">
                          <a:effectLst/>
                          <a:latin typeface="BIZ UDPゴシック" panose="020B0400000000000000" pitchFamily="50" charset="-128"/>
                          <a:ea typeface="BIZ UDPゴシック" panose="020B0400000000000000" pitchFamily="50" charset="-128"/>
                        </a:rPr>
                        <a:t>(</a:t>
                      </a:r>
                      <a:r>
                        <a:rPr lang="ja-JP" altLang="en-US" sz="800" u="none" strike="noStrike">
                          <a:effectLst/>
                          <a:latin typeface="BIZ UDPゴシック" panose="020B0400000000000000" pitchFamily="50" charset="-128"/>
                          <a:ea typeface="BIZ UDPゴシック" panose="020B0400000000000000" pitchFamily="50" charset="-128"/>
                        </a:rPr>
                        <a:t>システム、ネットワーク、管理体制、要員管理、ログファイル、バックアップ環境等</a:t>
                      </a:r>
                      <a:r>
                        <a:rPr lang="en-US" altLang="ja-JP" sz="800" u="none" strike="noStrike">
                          <a:effectLst/>
                          <a:latin typeface="BIZ UDPゴシック" panose="020B0400000000000000" pitchFamily="50" charset="-128"/>
                          <a:ea typeface="BIZ UDPゴシック" panose="020B0400000000000000" pitchFamily="50" charset="-128"/>
                        </a:rPr>
                        <a:t>)</a:t>
                      </a:r>
                      <a:endParaRPr lang="en-US" altLang="ja-JP"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企業毎にインスタンスを分離</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同一のアプリケーションおよび</a:t>
                      </a:r>
                      <a:r>
                        <a:rPr lang="en-US" altLang="ja-JP" sz="800" u="none" strike="noStrike">
                          <a:effectLst/>
                          <a:latin typeface="BIZ UDPゴシック" panose="020B0400000000000000" pitchFamily="50" charset="-128"/>
                          <a:ea typeface="BIZ UDPゴシック" panose="020B0400000000000000" pitchFamily="50" charset="-128"/>
                        </a:rPr>
                        <a:t>DB</a:t>
                      </a:r>
                      <a:r>
                        <a:rPr lang="ja-JP" altLang="en-US" sz="800" u="none" strike="noStrike">
                          <a:effectLst/>
                          <a:latin typeface="BIZ UDPゴシック" panose="020B0400000000000000" pitchFamily="50" charset="-128"/>
                          <a:ea typeface="BIZ UDPゴシック" panose="020B0400000000000000" pitchFamily="50" charset="-128"/>
                        </a:rPr>
                        <a:t>に複数の利用会社の情報等は混在しない。</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3576215707"/>
                  </a:ext>
                </a:extLst>
              </a:tr>
              <a:tr h="323850">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ルータ</a:t>
                      </a:r>
                      <a:r>
                        <a:rPr lang="en-US" altLang="ja-JP" sz="800" u="none" strike="noStrike" dirty="0">
                          <a:effectLst/>
                          <a:latin typeface="BIZ UDPゴシック" panose="020B0400000000000000" pitchFamily="50" charset="-128"/>
                          <a:ea typeface="BIZ UDPゴシック" panose="020B0400000000000000" pitchFamily="50" charset="-128"/>
                        </a:rPr>
                        <a:t>/</a:t>
                      </a:r>
                      <a:r>
                        <a:rPr lang="ja-JP" altLang="en-US" sz="800" u="none" strike="noStrike" dirty="0">
                          <a:effectLst/>
                          <a:latin typeface="BIZ UDPゴシック" panose="020B0400000000000000" pitchFamily="50" charset="-128"/>
                          <a:ea typeface="BIZ UDPゴシック" panose="020B0400000000000000" pitchFamily="50" charset="-128"/>
                        </a:rPr>
                        <a:t>ファイアウォール等によるポートフィルタングの設定について</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ファイアウォールによるポートフィルタリングの実施</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en-US" altLang="ja-JP" sz="800" u="none" strike="noStrike">
                          <a:effectLst/>
                          <a:latin typeface="BIZ UDPゴシック" panose="020B0400000000000000" pitchFamily="50" charset="-128"/>
                          <a:ea typeface="BIZ UDPゴシック" panose="020B0400000000000000" pitchFamily="50" charset="-128"/>
                        </a:rPr>
                        <a:t>Web</a:t>
                      </a:r>
                      <a:r>
                        <a:rPr lang="ja-JP" altLang="en-US" sz="800" u="none" strike="noStrike">
                          <a:effectLst/>
                          <a:latin typeface="BIZ UDPゴシック" panose="020B0400000000000000" pitchFamily="50" charset="-128"/>
                          <a:ea typeface="BIZ UDPゴシック" panose="020B0400000000000000" pitchFamily="50" charset="-128"/>
                        </a:rPr>
                        <a:t>アプリケーションの管理画面側には</a:t>
                      </a:r>
                      <a:r>
                        <a:rPr lang="en-US" altLang="ja-JP" sz="800" u="none" strike="noStrike">
                          <a:effectLst/>
                          <a:latin typeface="BIZ UDPゴシック" panose="020B0400000000000000" pitchFamily="50" charset="-128"/>
                          <a:ea typeface="BIZ UDPゴシック" panose="020B0400000000000000" pitchFamily="50" charset="-128"/>
                        </a:rPr>
                        <a:t>IP</a:t>
                      </a:r>
                      <a:r>
                        <a:rPr lang="ja-JP" altLang="en-US" sz="800" u="none" strike="noStrike">
                          <a:effectLst/>
                          <a:latin typeface="BIZ UDPゴシック" panose="020B0400000000000000" pitchFamily="50" charset="-128"/>
                          <a:ea typeface="BIZ UDPゴシック" panose="020B0400000000000000" pitchFamily="50" charset="-128"/>
                        </a:rPr>
                        <a:t>接続制限の実行。</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460926159"/>
                  </a:ext>
                </a:extLst>
              </a:tr>
              <a:tr h="333375">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不要なデーモン</a:t>
                      </a:r>
                      <a:r>
                        <a:rPr lang="en-US" altLang="ja-JP" sz="800" u="none" strike="noStrike">
                          <a:effectLst/>
                          <a:latin typeface="BIZ UDPゴシック" panose="020B0400000000000000" pitchFamily="50" charset="-128"/>
                          <a:ea typeface="BIZ UDPゴシック" panose="020B0400000000000000" pitchFamily="50" charset="-128"/>
                        </a:rPr>
                        <a:t>/</a:t>
                      </a:r>
                      <a:r>
                        <a:rPr lang="ja-JP" altLang="en-US" sz="800" u="none" strike="noStrike">
                          <a:effectLst/>
                          <a:latin typeface="BIZ UDPゴシック" panose="020B0400000000000000" pitchFamily="50" charset="-128"/>
                          <a:ea typeface="BIZ UDPゴシック" panose="020B0400000000000000" pitchFamily="50" charset="-128"/>
                        </a:rPr>
                        <a:t>サービスエージェントの排除について</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不要なサービスエージェント等の排除</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　</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3928817642"/>
                  </a:ext>
                </a:extLst>
              </a:tr>
              <a:tr h="322156">
                <a:tc>
                  <a:txBody>
                    <a:bodyPr/>
                    <a:lstStyle/>
                    <a:p>
                      <a:pPr algn="l" fontAlgn="ctr"/>
                      <a:r>
                        <a:rPr lang="en-US" altLang="ja-JP" sz="800" u="none" strike="noStrike">
                          <a:effectLst/>
                          <a:latin typeface="BIZ UDPゴシック" panose="020B0400000000000000" pitchFamily="50" charset="-128"/>
                          <a:ea typeface="BIZ UDPゴシック" panose="020B0400000000000000" pitchFamily="50" charset="-128"/>
                        </a:rPr>
                        <a:t>Web</a:t>
                      </a:r>
                      <a:r>
                        <a:rPr lang="ja-JP" altLang="en-US" sz="800" u="none" strike="noStrike">
                          <a:effectLst/>
                          <a:latin typeface="BIZ UDPゴシック" panose="020B0400000000000000" pitchFamily="50" charset="-128"/>
                          <a:ea typeface="BIZ UDPゴシック" panose="020B0400000000000000" pitchFamily="50" charset="-128"/>
                        </a:rPr>
                        <a:t>アプリケーションプログラムの脆弱性の排除について</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プログラム側の脆弱性対策の実施</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　</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1166998195"/>
                  </a:ext>
                </a:extLst>
              </a:tr>
              <a:tr h="216170">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未使用または不要な</a:t>
                      </a:r>
                      <a:r>
                        <a:rPr lang="en-US" altLang="ja-JP" sz="800" u="none" strike="noStrike" dirty="0">
                          <a:effectLst/>
                          <a:latin typeface="BIZ UDPゴシック" panose="020B0400000000000000" pitchFamily="50" charset="-128"/>
                          <a:ea typeface="BIZ UDPゴシック" panose="020B0400000000000000" pitchFamily="50" charset="-128"/>
                        </a:rPr>
                        <a:t>CGI</a:t>
                      </a:r>
                      <a:r>
                        <a:rPr lang="ja-JP" altLang="en-US" sz="800" u="none" strike="noStrike" dirty="0">
                          <a:effectLst/>
                          <a:latin typeface="BIZ UDPゴシック" panose="020B0400000000000000" pitchFamily="50" charset="-128"/>
                          <a:ea typeface="BIZ UDPゴシック" panose="020B0400000000000000" pitchFamily="50" charset="-128"/>
                        </a:rPr>
                        <a:t>プログラム削除について</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不要な</a:t>
                      </a:r>
                      <a:r>
                        <a:rPr lang="en-US" altLang="ja-JP" sz="800" u="none" strike="noStrike">
                          <a:effectLst/>
                          <a:latin typeface="BIZ UDPゴシック" panose="020B0400000000000000" pitchFamily="50" charset="-128"/>
                          <a:ea typeface="BIZ UDPゴシック" panose="020B0400000000000000" pitchFamily="50" charset="-128"/>
                        </a:rPr>
                        <a:t>CGI</a:t>
                      </a:r>
                      <a:r>
                        <a:rPr lang="ja-JP" altLang="en-US" sz="800" u="none" strike="noStrike">
                          <a:effectLst/>
                          <a:latin typeface="BIZ UDPゴシック" panose="020B0400000000000000" pitchFamily="50" charset="-128"/>
                          <a:ea typeface="BIZ UDPゴシック" panose="020B0400000000000000" pitchFamily="50" charset="-128"/>
                        </a:rPr>
                        <a:t>プログラム削除の実施</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　</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263939046"/>
                  </a:ext>
                </a:extLst>
              </a:tr>
              <a:tr h="186041">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不要なファイル共有設定の禁止について</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不要なファイル共有は行わない</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　</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4004241781"/>
                  </a:ext>
                </a:extLst>
              </a:tr>
              <a:tr h="186041">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定期的なウィルススキャンの実施について</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定期的なウィルススキャンを実施</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　</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3020396980"/>
                  </a:ext>
                </a:extLst>
              </a:tr>
              <a:tr h="303710">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利用するソフトウェアは可能な限り最新版を利用について</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適宜対応可否を判定し、必要に応じてバージョンアップ等の実施</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　</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1233573638"/>
                  </a:ext>
                </a:extLst>
              </a:tr>
            </a:tbl>
          </a:graphicData>
        </a:graphic>
      </p:graphicFrame>
      <p:graphicFrame>
        <p:nvGraphicFramePr>
          <p:cNvPr id="8" name="表 7">
            <a:extLst>
              <a:ext uri="{FF2B5EF4-FFF2-40B4-BE49-F238E27FC236}">
                <a16:creationId xmlns:a16="http://schemas.microsoft.com/office/drawing/2014/main" id="{B28E4092-CD9B-4438-A37C-613950BB41C1}"/>
              </a:ext>
            </a:extLst>
          </p:cNvPr>
          <p:cNvGraphicFramePr>
            <a:graphicFrameLocks noGrp="1"/>
          </p:cNvGraphicFramePr>
          <p:nvPr>
            <p:extLst>
              <p:ext uri="{D42A27DB-BD31-4B8C-83A1-F6EECF244321}">
                <p14:modId xmlns:p14="http://schemas.microsoft.com/office/powerpoint/2010/main" val="2736177878"/>
              </p:ext>
            </p:extLst>
          </p:nvPr>
        </p:nvGraphicFramePr>
        <p:xfrm>
          <a:off x="5876459" y="930599"/>
          <a:ext cx="4521259" cy="6099039"/>
        </p:xfrm>
        <a:graphic>
          <a:graphicData uri="http://schemas.openxmlformats.org/drawingml/2006/table">
            <a:tbl>
              <a:tblPr>
                <a:tableStyleId>{22838BEF-8BB2-4498-84A7-C5851F593DF1}</a:tableStyleId>
              </a:tblPr>
              <a:tblGrid>
                <a:gridCol w="2398012">
                  <a:extLst>
                    <a:ext uri="{9D8B030D-6E8A-4147-A177-3AD203B41FA5}">
                      <a16:colId xmlns:a16="http://schemas.microsoft.com/office/drawing/2014/main" val="3676865347"/>
                    </a:ext>
                  </a:extLst>
                </a:gridCol>
                <a:gridCol w="2123247">
                  <a:extLst>
                    <a:ext uri="{9D8B030D-6E8A-4147-A177-3AD203B41FA5}">
                      <a16:colId xmlns:a16="http://schemas.microsoft.com/office/drawing/2014/main" val="1281916725"/>
                    </a:ext>
                  </a:extLst>
                </a:gridCol>
              </a:tblGrid>
              <a:tr h="250501">
                <a:tc gridSpan="2">
                  <a:txBody>
                    <a:bodyPr/>
                    <a:lstStyle/>
                    <a:p>
                      <a:pPr algn="l" fontAlgn="ctr"/>
                      <a:r>
                        <a:rPr lang="ja-JP" altLang="en-US" sz="900" b="1" u="none" strike="noStrike" dirty="0">
                          <a:effectLst/>
                          <a:latin typeface="BIZ UDPゴシック" panose="020B0400000000000000" pitchFamily="50" charset="-128"/>
                          <a:ea typeface="BIZ UDPゴシック" panose="020B0400000000000000" pitchFamily="50" charset="-128"/>
                        </a:rPr>
                        <a:t> </a:t>
                      </a:r>
                      <a:r>
                        <a:rPr lang="ja-JP" altLang="en-US" sz="1050" b="1" u="none" strike="noStrike" dirty="0">
                          <a:effectLst/>
                          <a:latin typeface="BIZ UDPゴシック" panose="020B0400000000000000" pitchFamily="50" charset="-128"/>
                          <a:ea typeface="BIZ UDPゴシック" panose="020B0400000000000000" pitchFamily="50" charset="-128"/>
                        </a:rPr>
                        <a:t>サービス運用管理</a:t>
                      </a:r>
                      <a:endParaRPr lang="ja-JP" altLang="en-US" sz="900" b="1"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94811" marR="3950" marT="3950" marB="0" anchor="b"/>
                </a:tc>
                <a:tc hMerge="1">
                  <a:txBody>
                    <a:bodyPr/>
                    <a:lstStyle/>
                    <a:p>
                      <a:pPr algn="l" fontAlgn="ctr"/>
                      <a:endParaRPr lang="ja-JP" altLang="en-US"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extLst>
                  <a:ext uri="{0D108BD9-81ED-4DB2-BD59-A6C34878D82A}">
                    <a16:rowId xmlns:a16="http://schemas.microsoft.com/office/drawing/2014/main" val="2921331717"/>
                  </a:ext>
                </a:extLst>
              </a:tr>
              <a:tr h="152400">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質問要件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回答要件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950" marR="3950" marT="3950" marB="0" anchor="ctr"/>
                </a:tc>
                <a:extLst>
                  <a:ext uri="{0D108BD9-81ED-4DB2-BD59-A6C34878D82A}">
                    <a16:rowId xmlns:a16="http://schemas.microsoft.com/office/drawing/2014/main" val="2328985790"/>
                  </a:ext>
                </a:extLst>
              </a:tr>
              <a:tr h="381925">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セキュリティに関連したソフトウェアの修正（パッチ等）の最新版を可能な限り適用について</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適宜対応可否を判定し、必要に応じてパッチ適用等の実施</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4114419973"/>
                  </a:ext>
                </a:extLst>
              </a:tr>
              <a:tr h="284532">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バックアップについて</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定期的なバックアップの実施</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405" marR="3950" marT="3950" marB="0" anchor="ctr"/>
                </a:tc>
                <a:extLst>
                  <a:ext uri="{0D108BD9-81ED-4DB2-BD59-A6C34878D82A}">
                    <a16:rowId xmlns:a16="http://schemas.microsoft.com/office/drawing/2014/main" val="3634050689"/>
                  </a:ext>
                </a:extLst>
              </a:tr>
              <a:tr h="247943">
                <a:tc gridSpan="2">
                  <a:txBody>
                    <a:bodyPr/>
                    <a:lstStyle/>
                    <a:p>
                      <a:pPr algn="l" fontAlgn="ctr"/>
                      <a:r>
                        <a:rPr lang="ja-JP" altLang="en-US" sz="1050" b="1" u="none" strike="noStrike" dirty="0">
                          <a:effectLst/>
                          <a:latin typeface="BIZ UDPゴシック" panose="020B0400000000000000" pitchFamily="50" charset="-128"/>
                          <a:ea typeface="BIZ UDPゴシック" panose="020B0400000000000000" pitchFamily="50" charset="-128"/>
                        </a:rPr>
                        <a:t>インシデント管理</a:t>
                      </a:r>
                      <a:endParaRPr lang="ja-JP" altLang="en-US" sz="1050" b="1"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122023" marR="5084" marT="5084" marB="0" anchor="b"/>
                </a:tc>
                <a:tc hMerge="1">
                  <a:txBody>
                    <a:bodyPr/>
                    <a:lstStyle/>
                    <a:p>
                      <a:pPr algn="l" fontAlgn="ct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84" marR="5084" marT="5084" marB="0" anchor="ctr"/>
                </a:tc>
                <a:extLst>
                  <a:ext uri="{0D108BD9-81ED-4DB2-BD59-A6C34878D82A}">
                    <a16:rowId xmlns:a16="http://schemas.microsoft.com/office/drawing/2014/main" val="1643030477"/>
                  </a:ext>
                </a:extLst>
              </a:tr>
              <a:tr h="162697">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質問要件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84" marR="5084" marT="5084" marB="0" anchor="ct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回答要件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84" marR="5084" marT="5084" marB="0" anchor="ctr"/>
                </a:tc>
                <a:extLst>
                  <a:ext uri="{0D108BD9-81ED-4DB2-BD59-A6C34878D82A}">
                    <a16:rowId xmlns:a16="http://schemas.microsoft.com/office/drawing/2014/main" val="3913075411"/>
                  </a:ext>
                </a:extLst>
              </a:tr>
              <a:tr h="432466">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保管情報やサービス継続に関わるインシデントについて、利用会社への連絡手段が明確になっているか？</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管理担当者へのエスカレーションを迅速に行う</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extLst>
                  <a:ext uri="{0D108BD9-81ED-4DB2-BD59-A6C34878D82A}">
                    <a16:rowId xmlns:a16="http://schemas.microsoft.com/office/drawing/2014/main" val="814272348"/>
                  </a:ext>
                </a:extLst>
              </a:tr>
              <a:tr h="257034">
                <a:tc gridSpan="2">
                  <a:txBody>
                    <a:bodyPr/>
                    <a:lstStyle/>
                    <a:p>
                      <a:pPr algn="l" fontAlgn="ctr"/>
                      <a:r>
                        <a:rPr lang="ja-JP" altLang="en-US" sz="1050" b="1" u="none" strike="noStrike" dirty="0">
                          <a:effectLst/>
                          <a:latin typeface="BIZ UDPゴシック" panose="020B0400000000000000" pitchFamily="50" charset="-128"/>
                          <a:ea typeface="BIZ UDPゴシック" panose="020B0400000000000000" pitchFamily="50" charset="-128"/>
                        </a:rPr>
                        <a:t>アカウント管理</a:t>
                      </a:r>
                      <a:endParaRPr lang="ja-JP" altLang="en-US" sz="1050" b="1"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122023" marR="5084" marT="5084" marB="0" anchor="b"/>
                </a:tc>
                <a:tc hMerge="1">
                  <a:txBody>
                    <a:bodyPr/>
                    <a:lstStyle/>
                    <a:p>
                      <a:pPr algn="l" fontAlgn="ct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84" marR="5084" marT="5084" marB="0" anchor="ctr"/>
                </a:tc>
                <a:extLst>
                  <a:ext uri="{0D108BD9-81ED-4DB2-BD59-A6C34878D82A}">
                    <a16:rowId xmlns:a16="http://schemas.microsoft.com/office/drawing/2014/main" val="2386041335"/>
                  </a:ext>
                </a:extLst>
              </a:tr>
              <a:tr h="162697">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質問要件</a:t>
                      </a: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084" marR="5084" marT="5084" marB="0" anchor="ct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回答要件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84" marR="5084" marT="5084" marB="0" anchor="ctr"/>
                </a:tc>
                <a:extLst>
                  <a:ext uri="{0D108BD9-81ED-4DB2-BD59-A6C34878D82A}">
                    <a16:rowId xmlns:a16="http://schemas.microsoft.com/office/drawing/2014/main" val="1041070059"/>
                  </a:ext>
                </a:extLst>
              </a:tr>
              <a:tr h="228793">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システムの</a:t>
                      </a:r>
                      <a:r>
                        <a:rPr lang="en-US" altLang="ja-JP" sz="800" u="none" strike="noStrike">
                          <a:effectLst/>
                          <a:latin typeface="BIZ UDPゴシック" panose="020B0400000000000000" pitchFamily="50" charset="-128"/>
                          <a:ea typeface="BIZ UDPゴシック" panose="020B0400000000000000" pitchFamily="50" charset="-128"/>
                        </a:rPr>
                        <a:t>ID</a:t>
                      </a:r>
                      <a:r>
                        <a:rPr lang="ja-JP" altLang="en-US" sz="800" u="none" strike="noStrike">
                          <a:effectLst/>
                          <a:latin typeface="BIZ UDPゴシック" panose="020B0400000000000000" pitchFamily="50" charset="-128"/>
                          <a:ea typeface="BIZ UDPゴシック" panose="020B0400000000000000" pitchFamily="50" charset="-128"/>
                        </a:rPr>
                        <a:t>ファイルの更新履歴について</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操作ログ、エラーログなどを用意</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extLst>
                  <a:ext uri="{0D108BD9-81ED-4DB2-BD59-A6C34878D82A}">
                    <a16:rowId xmlns:a16="http://schemas.microsoft.com/office/drawing/2014/main" val="792377216"/>
                  </a:ext>
                </a:extLst>
              </a:tr>
              <a:tr h="307434">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事業者側の管理者アカウントの改廃を定期的な見直しを含めて徹底されているか？</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定期的な見直しの実施</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extLst>
                  <a:ext uri="{0D108BD9-81ED-4DB2-BD59-A6C34878D82A}">
                    <a16:rowId xmlns:a16="http://schemas.microsoft.com/office/drawing/2014/main" val="2180735498"/>
                  </a:ext>
                </a:extLst>
              </a:tr>
              <a:tr h="295275">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事業者の設備環境毎に役割定義や職務の分離が適切に実施されているか？</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設備環境毎に役割・職務を適切に分離</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extLst>
                  <a:ext uri="{0D108BD9-81ED-4DB2-BD59-A6C34878D82A}">
                    <a16:rowId xmlns:a16="http://schemas.microsoft.com/office/drawing/2014/main" val="2642332100"/>
                  </a:ext>
                </a:extLst>
              </a:tr>
              <a:tr h="227816">
                <a:tc gridSpan="2">
                  <a:txBody>
                    <a:bodyPr/>
                    <a:lstStyle/>
                    <a:p>
                      <a:pPr algn="l" fontAlgn="ctr"/>
                      <a:r>
                        <a:rPr lang="ja-JP" altLang="en-US" sz="1050" b="1" u="none" strike="noStrike" dirty="0">
                          <a:effectLst/>
                          <a:latin typeface="BIZ UDPゴシック" panose="020B0400000000000000" pitchFamily="50" charset="-128"/>
                          <a:ea typeface="BIZ UDPゴシック" panose="020B0400000000000000" pitchFamily="50" charset="-128"/>
                        </a:rPr>
                        <a:t>パスワード管理</a:t>
                      </a:r>
                      <a:endParaRPr lang="ja-JP" altLang="en-US" sz="1050" b="1"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122023" marR="5084" marT="5084" marB="0" anchor="b"/>
                </a:tc>
                <a:tc hMerge="1">
                  <a:txBody>
                    <a:bodyPr/>
                    <a:lstStyle/>
                    <a:p>
                      <a:pPr algn="l" fontAlgn="ct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84" marR="5084" marT="5084" marB="0" anchor="ctr"/>
                </a:tc>
                <a:extLst>
                  <a:ext uri="{0D108BD9-81ED-4DB2-BD59-A6C34878D82A}">
                    <a16:rowId xmlns:a16="http://schemas.microsoft.com/office/drawing/2014/main" val="2610863678"/>
                  </a:ext>
                </a:extLst>
              </a:tr>
              <a:tr h="162697">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質問要件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84" marR="5084" marT="5084" marB="0" anchor="ct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回答要件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84" marR="5084" marT="5084" marB="0" anchor="ctr"/>
                </a:tc>
                <a:extLst>
                  <a:ext uri="{0D108BD9-81ED-4DB2-BD59-A6C34878D82A}">
                    <a16:rowId xmlns:a16="http://schemas.microsoft.com/office/drawing/2014/main" val="2625797352"/>
                  </a:ext>
                </a:extLst>
              </a:tr>
              <a:tr h="417892">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パスワードは一般に用いられるハッシュなどの変換技術を用いてパスワードが参照できないように管理されているか？</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システム内ではパスワードをハッシュ化</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extLst>
                  <a:ext uri="{0D108BD9-81ED-4DB2-BD59-A6C34878D82A}">
                    <a16:rowId xmlns:a16="http://schemas.microsoft.com/office/drawing/2014/main" val="1195432848"/>
                  </a:ext>
                </a:extLst>
              </a:tr>
              <a:tr h="334595">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パスワードは英数</a:t>
                      </a:r>
                      <a:r>
                        <a:rPr lang="en-US" altLang="ja-JP" sz="800" u="none" strike="noStrike">
                          <a:effectLst/>
                          <a:latin typeface="BIZ UDPゴシック" panose="020B0400000000000000" pitchFamily="50" charset="-128"/>
                          <a:ea typeface="BIZ UDPゴシック" panose="020B0400000000000000" pitchFamily="50" charset="-128"/>
                        </a:rPr>
                        <a:t>8</a:t>
                      </a:r>
                      <a:r>
                        <a:rPr lang="ja-JP" altLang="en-US" sz="800" u="none" strike="noStrike">
                          <a:effectLst/>
                          <a:latin typeface="BIZ UDPゴシック" panose="020B0400000000000000" pitchFamily="50" charset="-128"/>
                          <a:ea typeface="BIZ UDPゴシック" panose="020B0400000000000000" pitchFamily="50" charset="-128"/>
                        </a:rPr>
                        <a:t>文字以上で英数記号を組み合わせか？</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パスワード強度は企業毎に設定可</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extLst>
                  <a:ext uri="{0D108BD9-81ED-4DB2-BD59-A6C34878D82A}">
                    <a16:rowId xmlns:a16="http://schemas.microsoft.com/office/drawing/2014/main" val="2045973850"/>
                  </a:ext>
                </a:extLst>
              </a:tr>
              <a:tr h="295275">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一定回数パスワード入力が間違った場合、対象アカウントを閉塞できるか？</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一定回数の不正入力でロックの実施</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extLst>
                  <a:ext uri="{0D108BD9-81ED-4DB2-BD59-A6C34878D82A}">
                    <a16:rowId xmlns:a16="http://schemas.microsoft.com/office/drawing/2014/main" val="1385276015"/>
                  </a:ext>
                </a:extLst>
              </a:tr>
              <a:tr h="218291">
                <a:tc gridSpan="2">
                  <a:txBody>
                    <a:bodyPr/>
                    <a:lstStyle/>
                    <a:p>
                      <a:pPr algn="l" fontAlgn="ctr"/>
                      <a:r>
                        <a:rPr lang="ja-JP" altLang="en-US" sz="1050" b="1" u="none" strike="noStrike" dirty="0">
                          <a:effectLst/>
                          <a:latin typeface="BIZ UDPゴシック" panose="020B0400000000000000" pitchFamily="50" charset="-128"/>
                          <a:ea typeface="BIZ UDPゴシック" panose="020B0400000000000000" pitchFamily="50" charset="-128"/>
                        </a:rPr>
                        <a:t>運用に関する暗号化技術</a:t>
                      </a:r>
                      <a:endParaRPr lang="ja-JP" altLang="en-US" sz="1050" b="1"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122023" marR="5084" marT="5084" marB="0" anchor="b"/>
                </a:tc>
                <a:tc hMerge="1">
                  <a:txBody>
                    <a:bodyPr/>
                    <a:lstStyle/>
                    <a:p>
                      <a:pPr algn="l" fontAlgn="ct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84" marR="5084" marT="5084" marB="0" anchor="ctr"/>
                </a:tc>
                <a:extLst>
                  <a:ext uri="{0D108BD9-81ED-4DB2-BD59-A6C34878D82A}">
                    <a16:rowId xmlns:a16="http://schemas.microsoft.com/office/drawing/2014/main" val="1958458981"/>
                  </a:ext>
                </a:extLst>
              </a:tr>
              <a:tr h="167781">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質問要件</a:t>
                      </a: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084" marR="5084" marT="5084" marB="0" anchor="ct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回答要件</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84" marR="5084" marT="5084" marB="0" anchor="ctr"/>
                </a:tc>
                <a:extLst>
                  <a:ext uri="{0D108BD9-81ED-4DB2-BD59-A6C34878D82A}">
                    <a16:rowId xmlns:a16="http://schemas.microsoft.com/office/drawing/2014/main" val="2836161765"/>
                  </a:ext>
                </a:extLst>
              </a:tr>
              <a:tr h="426774">
                <a:tc>
                  <a:txBody>
                    <a:bodyPr/>
                    <a:lstStyle/>
                    <a:p>
                      <a:pPr algn="l" fontAlgn="ctr"/>
                      <a:r>
                        <a:rPr lang="ja-JP" altLang="en-US" sz="800" u="none" strike="noStrike">
                          <a:effectLst/>
                          <a:latin typeface="BIZ UDPゴシック" panose="020B0400000000000000" pitchFamily="50" charset="-128"/>
                          <a:ea typeface="BIZ UDPゴシック" panose="020B0400000000000000" pitchFamily="50" charset="-128"/>
                        </a:rPr>
                        <a:t>保管データの暗号化、および通信路の暗号化に使用する暗号技術が、その時点で最新、かつ既存の業界標準や政府標準に適合しているか？</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tc>
                  <a:txBody>
                    <a:bodyPr/>
                    <a:lstStyle/>
                    <a:p>
                      <a:pPr algn="l" fontAlgn="ctr"/>
                      <a:r>
                        <a:rPr lang="en-US" altLang="ja-JP" sz="800" u="none" strike="noStrike">
                          <a:effectLst/>
                          <a:latin typeface="BIZ UDPゴシック" panose="020B0400000000000000" pitchFamily="50" charset="-128"/>
                          <a:ea typeface="BIZ UDPゴシック" panose="020B0400000000000000" pitchFamily="50" charset="-128"/>
                        </a:rPr>
                        <a:t>SSL</a:t>
                      </a:r>
                      <a:r>
                        <a:rPr lang="ja-JP" altLang="en-US" sz="800" u="none" strike="noStrike">
                          <a:effectLst/>
                          <a:latin typeface="BIZ UDPゴシック" panose="020B0400000000000000" pitchFamily="50" charset="-128"/>
                          <a:ea typeface="BIZ UDPゴシック" panose="020B0400000000000000" pitchFamily="50" charset="-128"/>
                        </a:rPr>
                        <a:t>の適用などの実施</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extLst>
                  <a:ext uri="{0D108BD9-81ED-4DB2-BD59-A6C34878D82A}">
                    <a16:rowId xmlns:a16="http://schemas.microsoft.com/office/drawing/2014/main" val="2703093294"/>
                  </a:ext>
                </a:extLst>
              </a:tr>
              <a:tr h="225280">
                <a:tc gridSpan="2">
                  <a:txBody>
                    <a:bodyPr/>
                    <a:lstStyle/>
                    <a:p>
                      <a:pPr algn="l" fontAlgn="ctr"/>
                      <a:r>
                        <a:rPr lang="ja-JP" altLang="en-US" sz="1050" b="1" u="none" strike="noStrike" dirty="0">
                          <a:effectLst/>
                          <a:latin typeface="BIZ UDPゴシック" panose="020B0400000000000000" pitchFamily="50" charset="-128"/>
                          <a:ea typeface="BIZ UDPゴシック" panose="020B0400000000000000" pitchFamily="50" charset="-128"/>
                        </a:rPr>
                        <a:t>（補足）　システム運用に関する委託会社</a:t>
                      </a:r>
                      <a:endParaRPr lang="ja-JP" altLang="en-US" sz="1050" b="1"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122023" marR="5084" marT="5084" marB="0" anchor="b"/>
                </a:tc>
                <a:tc hMerge="1">
                  <a:txBody>
                    <a:bodyPr/>
                    <a:lstStyle/>
                    <a:p>
                      <a:pPr algn="l" fontAlgn="ct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84" marR="5084" marT="5084" marB="0" anchor="ctr"/>
                </a:tc>
                <a:extLst>
                  <a:ext uri="{0D108BD9-81ED-4DB2-BD59-A6C34878D82A}">
                    <a16:rowId xmlns:a16="http://schemas.microsoft.com/office/drawing/2014/main" val="3129254394"/>
                  </a:ext>
                </a:extLst>
              </a:tr>
              <a:tr h="169137">
                <a:tc>
                  <a:txBody>
                    <a:bodyPr/>
                    <a:lstStyle/>
                    <a:p>
                      <a:pPr algn="ctr" fontAlgn="ctr"/>
                      <a:r>
                        <a:rPr lang="ja-JP" altLang="en-US" sz="900" u="none" strike="noStrike">
                          <a:effectLst/>
                          <a:latin typeface="BIZ UDPゴシック" panose="020B0400000000000000" pitchFamily="50" charset="-128"/>
                          <a:ea typeface="BIZ UDPゴシック" panose="020B0400000000000000" pitchFamily="50" charset="-128"/>
                        </a:rPr>
                        <a:t>事業所名</a:t>
                      </a: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084" marR="5084" marT="5084" marB="0" anchor="ct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所在地</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084" marR="5084" marT="5084" marB="0" anchor="ctr"/>
                </a:tc>
                <a:extLst>
                  <a:ext uri="{0D108BD9-81ED-4DB2-BD59-A6C34878D82A}">
                    <a16:rowId xmlns:a16="http://schemas.microsoft.com/office/drawing/2014/main" val="3125436724"/>
                  </a:ext>
                </a:extLst>
              </a:tr>
              <a:tr h="289804">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データウェアネットワーク株式会社</a:t>
                      </a:r>
                      <a:endPar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tc>
                  <a:txBody>
                    <a:bodyPr/>
                    <a:lstStyle/>
                    <a:p>
                      <a:pPr algn="l" fontAlgn="ctr"/>
                      <a:r>
                        <a:rPr lang="ja-JP" altLang="en-US" sz="800" u="none" strike="noStrike" dirty="0">
                          <a:effectLst/>
                          <a:latin typeface="BIZ UDPゴシック" panose="020B0400000000000000" pitchFamily="50" charset="-128"/>
                          <a:ea typeface="BIZ UDPゴシック" panose="020B0400000000000000" pitchFamily="50" charset="-128"/>
                        </a:rPr>
                        <a:t>〒</a:t>
                      </a:r>
                      <a:r>
                        <a:rPr lang="en-US" altLang="ja-JP" sz="800" u="none" strike="noStrike" dirty="0">
                          <a:effectLst/>
                          <a:latin typeface="BIZ UDPゴシック" panose="020B0400000000000000" pitchFamily="50" charset="-128"/>
                          <a:ea typeface="BIZ UDPゴシック" panose="020B0400000000000000" pitchFamily="50" charset="-128"/>
                        </a:rPr>
                        <a:t>101-0054 </a:t>
                      </a:r>
                      <a:r>
                        <a:rPr lang="ja-JP" altLang="en-US" sz="800" u="none" strike="noStrike" dirty="0">
                          <a:effectLst/>
                          <a:latin typeface="BIZ UDPゴシック" panose="020B0400000000000000" pitchFamily="50" charset="-128"/>
                          <a:ea typeface="BIZ UDPゴシック" panose="020B0400000000000000" pitchFamily="50" charset="-128"/>
                        </a:rPr>
                        <a:t>東京都千代田区神田錦町</a:t>
                      </a:r>
                      <a:r>
                        <a:rPr lang="en-US" altLang="ja-JP" sz="800" u="none" strike="noStrike" dirty="0">
                          <a:effectLst/>
                          <a:latin typeface="BIZ UDPゴシック" panose="020B0400000000000000" pitchFamily="50" charset="-128"/>
                          <a:ea typeface="BIZ UDPゴシック" panose="020B0400000000000000" pitchFamily="50" charset="-128"/>
                        </a:rPr>
                        <a:t>3</a:t>
                      </a:r>
                      <a:r>
                        <a:rPr lang="ja-JP" altLang="en-US" sz="800" u="none" strike="noStrike" dirty="0">
                          <a:effectLst/>
                          <a:latin typeface="BIZ UDPゴシック" panose="020B0400000000000000" pitchFamily="50" charset="-128"/>
                          <a:ea typeface="BIZ UDPゴシック" panose="020B0400000000000000" pitchFamily="50" charset="-128"/>
                        </a:rPr>
                        <a:t>丁目</a:t>
                      </a:r>
                      <a:r>
                        <a:rPr lang="en-US" altLang="ja-JP" sz="800" u="none" strike="noStrike" dirty="0">
                          <a:effectLst/>
                          <a:latin typeface="BIZ UDPゴシック" panose="020B0400000000000000" pitchFamily="50" charset="-128"/>
                          <a:ea typeface="BIZ UDPゴシック" panose="020B0400000000000000" pitchFamily="50" charset="-128"/>
                        </a:rPr>
                        <a:t>18</a:t>
                      </a:r>
                      <a:r>
                        <a:rPr lang="ja-JP" altLang="en-US" sz="800" u="none" strike="noStrike" dirty="0">
                          <a:effectLst/>
                          <a:latin typeface="BIZ UDPゴシック" panose="020B0400000000000000" pitchFamily="50" charset="-128"/>
                          <a:ea typeface="BIZ UDPゴシック" panose="020B0400000000000000" pitchFamily="50" charset="-128"/>
                        </a:rPr>
                        <a:t>番地 寿ビル </a:t>
                      </a:r>
                      <a:r>
                        <a:rPr lang="en-US" altLang="ja-JP" sz="800" u="none" strike="noStrike" dirty="0">
                          <a:effectLst/>
                          <a:latin typeface="BIZ UDPゴシック" panose="020B0400000000000000" pitchFamily="50" charset="-128"/>
                          <a:ea typeface="BIZ UDPゴシック" panose="020B0400000000000000" pitchFamily="50" charset="-128"/>
                        </a:rPr>
                        <a:t>7F</a:t>
                      </a:r>
                      <a:endPar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1011" marR="5084" marT="5084" marB="0" anchor="ctr"/>
                </a:tc>
                <a:extLst>
                  <a:ext uri="{0D108BD9-81ED-4DB2-BD59-A6C34878D82A}">
                    <a16:rowId xmlns:a16="http://schemas.microsoft.com/office/drawing/2014/main" val="1581109698"/>
                  </a:ext>
                </a:extLst>
              </a:tr>
            </a:tbl>
          </a:graphicData>
        </a:graphic>
      </p:graphicFrame>
      <p:pic>
        <p:nvPicPr>
          <p:cNvPr id="10" name="図 9" descr="図形 が含まれている画像&#10;&#10;自動的に生成された説明">
            <a:extLst>
              <a:ext uri="{FF2B5EF4-FFF2-40B4-BE49-F238E27FC236}">
                <a16:creationId xmlns:a16="http://schemas.microsoft.com/office/drawing/2014/main" id="{DAB3BC56-58A3-43FE-BB42-E13923FCF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278" y="145648"/>
            <a:ext cx="2490840" cy="568526"/>
          </a:xfrm>
          <a:prstGeom prst="rect">
            <a:avLst/>
          </a:prstGeom>
        </p:spPr>
      </p:pic>
      <p:sp>
        <p:nvSpPr>
          <p:cNvPr id="3" name="テキスト ボックス 2">
            <a:extLst>
              <a:ext uri="{FF2B5EF4-FFF2-40B4-BE49-F238E27FC236}">
                <a16:creationId xmlns:a16="http://schemas.microsoft.com/office/drawing/2014/main" id="{C67A0940-9BBA-4430-A1FE-B0A896CFA652}"/>
              </a:ext>
            </a:extLst>
          </p:cNvPr>
          <p:cNvSpPr txBox="1"/>
          <p:nvPr/>
        </p:nvSpPr>
        <p:spPr>
          <a:xfrm>
            <a:off x="1518264" y="481001"/>
            <a:ext cx="5044971" cy="246221"/>
          </a:xfrm>
          <a:prstGeom prst="rect">
            <a:avLst/>
          </a:prstGeom>
          <a:noFill/>
        </p:spPr>
        <p:txBody>
          <a:bodyPr wrap="none" rtlCol="0">
            <a:spAutoFit/>
          </a:bodyPr>
          <a:lstStyle/>
          <a:p>
            <a:r>
              <a:rPr kumimoji="1" lang="en-US" altLang="ja-JP" sz="1000" dirty="0">
                <a:solidFill>
                  <a:srgbClr val="C00000"/>
                </a:solidFill>
                <a:latin typeface="BIZ UDPゴシック" panose="020B0400000000000000" pitchFamily="50" charset="-128"/>
                <a:ea typeface="BIZ UDPゴシック" panose="020B0400000000000000" pitchFamily="50" charset="-128"/>
              </a:rPr>
              <a:t>※</a:t>
            </a:r>
            <a:r>
              <a:rPr kumimoji="1" lang="ja-JP" altLang="en-US" sz="1000" dirty="0">
                <a:solidFill>
                  <a:srgbClr val="C00000"/>
                </a:solidFill>
                <a:latin typeface="BIZ UDPゴシック" panose="020B0400000000000000" pitchFamily="50" charset="-128"/>
                <a:ea typeface="BIZ UDPゴシック" panose="020B0400000000000000" pitchFamily="50" charset="-128"/>
              </a:rPr>
              <a:t>より詳細な</a:t>
            </a:r>
            <a:r>
              <a:rPr lang="ja-JP" altLang="en-US" sz="1000" i="0" u="none" strike="noStrike" baseline="0" dirty="0">
                <a:solidFill>
                  <a:srgbClr val="C00000"/>
                </a:solidFill>
                <a:latin typeface="BIZ UDPゴシック" panose="020B0400000000000000" pitchFamily="50" charset="-128"/>
                <a:ea typeface="BIZ UDPゴシック" panose="020B0400000000000000" pitchFamily="50" charset="-128"/>
              </a:rPr>
              <a:t>運用 </a:t>
            </a:r>
            <a:r>
              <a:rPr lang="en-US" altLang="ja-JP" sz="1000" i="0" u="none" strike="noStrike" baseline="0" dirty="0">
                <a:solidFill>
                  <a:srgbClr val="C00000"/>
                </a:solidFill>
                <a:latin typeface="BIZ UDPゴシック" panose="020B0400000000000000" pitchFamily="50" charset="-128"/>
                <a:ea typeface="BIZ UDPゴシック" panose="020B0400000000000000" pitchFamily="50" charset="-128"/>
              </a:rPr>
              <a:t>/ </a:t>
            </a:r>
            <a:r>
              <a:rPr lang="ja-JP" altLang="en-US" sz="1000" i="0" u="none" strike="noStrike" baseline="0" dirty="0">
                <a:solidFill>
                  <a:srgbClr val="C00000"/>
                </a:solidFill>
                <a:latin typeface="BIZ UDPゴシック" panose="020B0400000000000000" pitchFamily="50" charset="-128"/>
                <a:ea typeface="BIZ UDPゴシック" panose="020B0400000000000000" pitchFamily="50" charset="-128"/>
              </a:rPr>
              <a:t>管理 </a:t>
            </a:r>
            <a:r>
              <a:rPr lang="en-US" altLang="ja-JP" sz="1000" i="0" u="none" strike="noStrike" baseline="0" dirty="0">
                <a:solidFill>
                  <a:srgbClr val="C00000"/>
                </a:solidFill>
                <a:latin typeface="BIZ UDPゴシック" panose="020B0400000000000000" pitchFamily="50" charset="-128"/>
                <a:ea typeface="BIZ UDPゴシック" panose="020B0400000000000000" pitchFamily="50" charset="-128"/>
              </a:rPr>
              <a:t>/ </a:t>
            </a:r>
            <a:r>
              <a:rPr lang="ja-JP" altLang="en-US" sz="1000" i="0" u="none" strike="noStrike" baseline="0" dirty="0">
                <a:solidFill>
                  <a:srgbClr val="C00000"/>
                </a:solidFill>
                <a:latin typeface="BIZ UDPゴシック" panose="020B0400000000000000" pitchFamily="50" charset="-128"/>
                <a:ea typeface="BIZ UDPゴシック" panose="020B0400000000000000" pitchFamily="50" charset="-128"/>
              </a:rPr>
              <a:t>サーバー </a:t>
            </a:r>
            <a:r>
              <a:rPr lang="en-US" altLang="ja-JP" sz="1000" i="0" u="none" strike="noStrike" baseline="0" dirty="0">
                <a:solidFill>
                  <a:srgbClr val="C00000"/>
                </a:solidFill>
                <a:latin typeface="BIZ UDPゴシック" panose="020B0400000000000000" pitchFamily="50" charset="-128"/>
                <a:ea typeface="BIZ UDPゴシック" panose="020B0400000000000000" pitchFamily="50" charset="-128"/>
              </a:rPr>
              <a:t>/ </a:t>
            </a:r>
            <a:r>
              <a:rPr lang="ja-JP" altLang="en-US" sz="1000" i="0" u="none" strike="noStrike" baseline="0" dirty="0">
                <a:solidFill>
                  <a:srgbClr val="C00000"/>
                </a:solidFill>
                <a:latin typeface="BIZ UDPゴシック" panose="020B0400000000000000" pitchFamily="50" charset="-128"/>
                <a:ea typeface="BIZ UDPゴシック" panose="020B0400000000000000" pitchFamily="50" charset="-128"/>
              </a:rPr>
              <a:t>セキュリティチェックシートもご用意しています。</a:t>
            </a:r>
            <a:endParaRPr kumimoji="1" lang="ja-JP" altLang="en-US" sz="10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57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3">
            <a:extLst>
              <a:ext uri="{FF2B5EF4-FFF2-40B4-BE49-F238E27FC236}">
                <a16:creationId xmlns:a16="http://schemas.microsoft.com/office/drawing/2014/main" id="{FC8BEE64-F246-4CA2-8A25-08B5DD6AA2B9}"/>
              </a:ext>
            </a:extLst>
          </p:cNvPr>
          <p:cNvSpPr>
            <a:spLocks noChangeArrowheads="1"/>
          </p:cNvSpPr>
          <p:nvPr/>
        </p:nvSpPr>
        <p:spPr bwMode="auto">
          <a:xfrm>
            <a:off x="4464225" y="7518462"/>
            <a:ext cx="1763362" cy="267381"/>
          </a:xfrm>
          <a:prstGeom prst="roundRect">
            <a:avLst>
              <a:gd name="adj" fmla="val 0"/>
            </a:avLst>
          </a:prstGeom>
          <a:solidFill>
            <a:schemeClr val="bg1"/>
          </a:solidFill>
          <a:ln>
            <a:noFill/>
          </a:ln>
          <a:effectLst/>
        </p:spPr>
        <p:txBody>
          <a:bodyPr wrap="square" lIns="0" tIns="0" rIns="0" bIns="0" anchor="ctr" anchorCtr="0">
            <a:spAutoFit/>
          </a:bodyPr>
          <a:lstStyle/>
          <a:p>
            <a:pPr algn="ctr" defTabSz="986912">
              <a:lnSpc>
                <a:spcPct val="120000"/>
              </a:lnSpc>
              <a:spcBef>
                <a:spcPct val="0"/>
              </a:spcBef>
              <a:defRPr/>
            </a:pPr>
            <a:endParaRPr kumimoji="1" lang="en-US" altLang="ja-JP" sz="1511" dirty="0">
              <a:solidFill>
                <a:srgbClr val="4D4D4D"/>
              </a:solidFill>
              <a:latin typeface="メイリオ" pitchFamily="50" charset="-128"/>
              <a:ea typeface="メイリオ" pitchFamily="50" charset="-128"/>
              <a:cs typeface="メイリオ" pitchFamily="50" charset="-128"/>
            </a:endParaRPr>
          </a:p>
        </p:txBody>
      </p:sp>
      <p:sp>
        <p:nvSpPr>
          <p:cNvPr id="29" name="スライド番号プレースホルダー 5">
            <a:extLst>
              <a:ext uri="{FF2B5EF4-FFF2-40B4-BE49-F238E27FC236}">
                <a16:creationId xmlns:a16="http://schemas.microsoft.com/office/drawing/2014/main" id="{BC05DA28-3DE6-4E84-8869-51BCB1E7F1B7}"/>
              </a:ext>
            </a:extLst>
          </p:cNvPr>
          <p:cNvSpPr txBox="1">
            <a:spLocks/>
          </p:cNvSpPr>
          <p:nvPr/>
        </p:nvSpPr>
        <p:spPr>
          <a:xfrm>
            <a:off x="8097262" y="7194039"/>
            <a:ext cx="2494756" cy="2775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B3508C7-2FE0-4945-9CBD-863E05F850D2}" type="slidenum">
              <a:rPr lang="ja-JP" altLang="en-US" sz="1079"/>
              <a:pPr algn="r"/>
              <a:t>1</a:t>
            </a:fld>
            <a:endParaRPr lang="ja-JP" altLang="en-US" sz="1079" dirty="0"/>
          </a:p>
        </p:txBody>
      </p:sp>
      <p:sp>
        <p:nvSpPr>
          <p:cNvPr id="2" name="正方形/長方形 1">
            <a:extLst>
              <a:ext uri="{FF2B5EF4-FFF2-40B4-BE49-F238E27FC236}">
                <a16:creationId xmlns:a16="http://schemas.microsoft.com/office/drawing/2014/main" id="{D0CD4B18-3A73-4874-88E8-96D8BC02F451}"/>
              </a:ext>
            </a:extLst>
          </p:cNvPr>
          <p:cNvSpPr/>
          <p:nvPr/>
        </p:nvSpPr>
        <p:spPr bwMode="auto">
          <a:xfrm>
            <a:off x="4164654" y="7170081"/>
            <a:ext cx="2472764" cy="345544"/>
          </a:xfrm>
          <a:prstGeom prst="rect">
            <a:avLst/>
          </a:prstGeom>
          <a:solidFill>
            <a:schemeClr val="bg1"/>
          </a:solidFill>
          <a:ln w="76200">
            <a:noFill/>
            <a:round/>
            <a:headEnd/>
            <a:tailEnd/>
          </a:ln>
          <a:effectLst/>
        </p:spPr>
        <p:txBody>
          <a:bodyPr lIns="0" tIns="0" rIns="0" bIns="0" rtlCol="0" anchor="ctr">
            <a:spAutoFit/>
          </a:bodyPr>
          <a:lstStyle/>
          <a:p>
            <a:pPr algn="just">
              <a:lnSpc>
                <a:spcPct val="140000"/>
              </a:lnSpc>
              <a:spcBef>
                <a:spcPct val="0"/>
              </a:spcBef>
              <a:spcAft>
                <a:spcPts val="648"/>
              </a:spcAft>
            </a:pPr>
            <a:endParaRPr kumimoji="1" lang="ja-JP" altLang="en-US" sz="1727" dirty="0">
              <a:solidFill>
                <a:srgbClr val="4D4D4D"/>
              </a:solidFill>
              <a:latin typeface="メイリオ" pitchFamily="50" charset="-128"/>
              <a:ea typeface="メイリオ" pitchFamily="50" charset="-128"/>
              <a:cs typeface="メイリオ" pitchFamily="50" charset="-128"/>
            </a:endParaRPr>
          </a:p>
        </p:txBody>
      </p:sp>
      <p:pic>
        <p:nvPicPr>
          <p:cNvPr id="12" name="コンテンツ プレースホルダー 11" descr="図形 が含まれている画像&#10;&#10;自動的に生成された説明">
            <a:extLst>
              <a:ext uri="{FF2B5EF4-FFF2-40B4-BE49-F238E27FC236}">
                <a16:creationId xmlns:a16="http://schemas.microsoft.com/office/drawing/2014/main" id="{17E78BF9-6ABC-4FD3-AF7F-9E5706874281}"/>
              </a:ext>
            </a:extLst>
          </p:cNvPr>
          <p:cNvPicPr>
            <a:picLocks noGrp="1" noChangeAspect="1"/>
          </p:cNvPicPr>
          <p:nvPr>
            <p:ph idx="1"/>
          </p:nvPr>
        </p:nvPicPr>
        <p:blipFill>
          <a:blip r:embed="rId2"/>
          <a:stretch>
            <a:fillRect/>
          </a:stretch>
        </p:blipFill>
        <p:spPr/>
      </p:pic>
      <p:sp>
        <p:nvSpPr>
          <p:cNvPr id="20" name="タイトル 1">
            <a:extLst>
              <a:ext uri="{FF2B5EF4-FFF2-40B4-BE49-F238E27FC236}">
                <a16:creationId xmlns:a16="http://schemas.microsoft.com/office/drawing/2014/main" id="{14576A51-C177-4C7C-9466-DAC16B731549}"/>
              </a:ext>
            </a:extLst>
          </p:cNvPr>
          <p:cNvSpPr>
            <a:spLocks noGrp="1"/>
          </p:cNvSpPr>
          <p:nvPr>
            <p:ph type="title"/>
          </p:nvPr>
        </p:nvSpPr>
        <p:spPr>
          <a:xfrm>
            <a:off x="686815" y="275846"/>
            <a:ext cx="6142610" cy="427461"/>
          </a:xfrm>
        </p:spPr>
        <p:txBody>
          <a:bodyPr/>
          <a:lstStyle/>
          <a:p>
            <a:pPr algn="dist"/>
            <a:r>
              <a:rPr lang="ja-JP" altLang="en-US" sz="1800" b="1" dirty="0">
                <a:solidFill>
                  <a:schemeClr val="tx1"/>
                </a:solidFill>
                <a:latin typeface="BIZ UDPゴシック" panose="020B0400000000000000" pitchFamily="50" charset="-128"/>
                <a:ea typeface="BIZ UDPゴシック" panose="020B0400000000000000" pitchFamily="50" charset="-128"/>
              </a:rPr>
              <a:t>１．人事担当者向けマイページからできるワークフロー</a:t>
            </a:r>
          </a:p>
        </p:txBody>
      </p:sp>
      <p:sp>
        <p:nvSpPr>
          <p:cNvPr id="6" name="テキスト ボックス 5">
            <a:extLst>
              <a:ext uri="{FF2B5EF4-FFF2-40B4-BE49-F238E27FC236}">
                <a16:creationId xmlns:a16="http://schemas.microsoft.com/office/drawing/2014/main" id="{7887AA88-043C-49AD-B686-2567597E1913}"/>
              </a:ext>
            </a:extLst>
          </p:cNvPr>
          <p:cNvSpPr txBox="1"/>
          <p:nvPr/>
        </p:nvSpPr>
        <p:spPr>
          <a:xfrm>
            <a:off x="597024" y="1156375"/>
            <a:ext cx="4505951" cy="291618"/>
          </a:xfrm>
          <a:prstGeom prst="rect">
            <a:avLst/>
          </a:prstGeom>
          <a:solidFill>
            <a:schemeClr val="tx2">
              <a:lumMod val="75000"/>
            </a:schemeClr>
          </a:solidFill>
          <a:ln w="38100">
            <a:noFill/>
          </a:ln>
        </p:spPr>
        <p:txBody>
          <a:bodyPr wrap="square" lIns="540000" rIns="540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担当者の実施リスト／進捗レベル確認画面</a:t>
            </a:r>
          </a:p>
        </p:txBody>
      </p:sp>
      <p:sp>
        <p:nvSpPr>
          <p:cNvPr id="17" name="テキスト ボックス 16">
            <a:extLst>
              <a:ext uri="{FF2B5EF4-FFF2-40B4-BE49-F238E27FC236}">
                <a16:creationId xmlns:a16="http://schemas.microsoft.com/office/drawing/2014/main" id="{D44580FC-1972-4C78-94D9-8982B0FEC70F}"/>
              </a:ext>
            </a:extLst>
          </p:cNvPr>
          <p:cNvSpPr txBox="1"/>
          <p:nvPr/>
        </p:nvSpPr>
        <p:spPr>
          <a:xfrm>
            <a:off x="5588931" y="1143207"/>
            <a:ext cx="4505951" cy="291618"/>
          </a:xfrm>
          <a:prstGeom prst="rect">
            <a:avLst/>
          </a:prstGeom>
          <a:solidFill>
            <a:schemeClr val="tx2">
              <a:lumMod val="75000"/>
            </a:schemeClr>
          </a:solidFill>
          <a:ln w="38100">
            <a:noFill/>
          </a:ln>
        </p:spPr>
        <p:txBody>
          <a:bodyPr wrap="square" lIns="720000" rIns="720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社内向け情報発信機能</a:t>
            </a:r>
          </a:p>
        </p:txBody>
      </p:sp>
      <p:pic>
        <p:nvPicPr>
          <p:cNvPr id="8" name="図 7" descr="図形 が含まれている画像&#10;&#10;自動的に生成された説明">
            <a:extLst>
              <a:ext uri="{FF2B5EF4-FFF2-40B4-BE49-F238E27FC236}">
                <a16:creationId xmlns:a16="http://schemas.microsoft.com/office/drawing/2014/main" id="{AAD5E0CB-B1F8-4AC0-928E-23C0238B0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278" y="145648"/>
            <a:ext cx="2490840" cy="568526"/>
          </a:xfrm>
          <a:prstGeom prst="rect">
            <a:avLst/>
          </a:prstGeom>
        </p:spPr>
      </p:pic>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63DB9003-3C5D-4CFA-A428-B5FF4D87F9BD}"/>
              </a:ext>
            </a:extLst>
          </p:cNvPr>
          <p:cNvPicPr>
            <a:picLocks noChangeAspect="1"/>
          </p:cNvPicPr>
          <p:nvPr/>
        </p:nvPicPr>
        <p:blipFill rotWithShape="1">
          <a:blip r:embed="rId3">
            <a:extLst>
              <a:ext uri="{28A0092B-C50C-407E-A947-70E740481C1C}">
                <a14:useLocalDpi xmlns:a14="http://schemas.microsoft.com/office/drawing/2010/main" val="0"/>
              </a:ext>
            </a:extLst>
          </a:blip>
          <a:srcRect b="60968"/>
          <a:stretch/>
        </p:blipFill>
        <p:spPr>
          <a:xfrm>
            <a:off x="5550016" y="2374409"/>
            <a:ext cx="4583771" cy="1103277"/>
          </a:xfrm>
          <a:prstGeom prst="rect">
            <a:avLst/>
          </a:prstGeom>
        </p:spPr>
      </p:pic>
      <p:pic>
        <p:nvPicPr>
          <p:cNvPr id="13" name="図 12" descr="グラフィカル ユーザー インターフェイス&#10;&#10;自動的に生成された説明">
            <a:extLst>
              <a:ext uri="{FF2B5EF4-FFF2-40B4-BE49-F238E27FC236}">
                <a16:creationId xmlns:a16="http://schemas.microsoft.com/office/drawing/2014/main" id="{C64BE9CC-D5DD-41B1-9080-875741F8E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34" y="3007612"/>
            <a:ext cx="4566375" cy="3693917"/>
          </a:xfrm>
          <a:prstGeom prst="rect">
            <a:avLst/>
          </a:prstGeom>
        </p:spPr>
      </p:pic>
      <p:sp>
        <p:nvSpPr>
          <p:cNvPr id="53" name="正方形/長方形 52">
            <a:extLst>
              <a:ext uri="{FF2B5EF4-FFF2-40B4-BE49-F238E27FC236}">
                <a16:creationId xmlns:a16="http://schemas.microsoft.com/office/drawing/2014/main" id="{1A983D81-7260-41DF-A878-6B95B1471433}"/>
              </a:ext>
            </a:extLst>
          </p:cNvPr>
          <p:cNvSpPr/>
          <p:nvPr/>
        </p:nvSpPr>
        <p:spPr>
          <a:xfrm>
            <a:off x="618278" y="1552930"/>
            <a:ext cx="4505951" cy="1279999"/>
          </a:xfrm>
          <a:prstGeom prst="rect">
            <a:avLst/>
          </a:prstGeom>
          <a:ln w="19050">
            <a:solidFill>
              <a:schemeClr val="tx2">
                <a:lumMod val="50000"/>
              </a:schemeClr>
            </a:solidFill>
          </a:ln>
        </p:spPr>
        <p:txBody>
          <a:bodyPr wrap="square" lIns="155423" tIns="77712" rIns="155423" bIns="116567">
            <a:spAutoFit/>
          </a:bodyPr>
          <a:lstStyle/>
          <a:p>
            <a:pPr algn="just" eaLnBrk="0" fontAlgn="base" hangingPunct="0">
              <a:lnSpc>
                <a:spcPts val="2200"/>
              </a:lnSpc>
              <a:spcBef>
                <a:spcPct val="0"/>
              </a:spcBef>
              <a:tabLst>
                <a:tab pos="432760" algn="l"/>
              </a:tabLst>
            </a:pPr>
            <a:r>
              <a:rPr lang="ja-JP" altLang="en-US" sz="1300" dirty="0">
                <a:solidFill>
                  <a:prstClr val="black"/>
                </a:solidFill>
                <a:latin typeface="BIZ UDPゴシック" panose="020B0400000000000000" pitchFamily="50" charset="-128"/>
                <a:ea typeface="BIZ UDPゴシック" panose="020B0400000000000000" pitchFamily="50" charset="-128"/>
              </a:rPr>
              <a:t>システムにアクセスするだけで、今日やるべきことや赴任者の進捗レベルなどが一目瞭然です。</a:t>
            </a:r>
            <a:endParaRPr lang="en-US" altLang="ja-JP" sz="1300" dirty="0">
              <a:solidFill>
                <a:prstClr val="black"/>
              </a:solidFill>
              <a:latin typeface="BIZ UDPゴシック" panose="020B0400000000000000" pitchFamily="50" charset="-128"/>
              <a:ea typeface="BIZ UDPゴシック" panose="020B0400000000000000" pitchFamily="50" charset="-128"/>
            </a:endParaRPr>
          </a:p>
          <a:p>
            <a:pPr algn="just" eaLnBrk="0" fontAlgn="base" hangingPunct="0">
              <a:lnSpc>
                <a:spcPts val="2200"/>
              </a:lnSpc>
              <a:spcBef>
                <a:spcPct val="0"/>
              </a:spcBef>
              <a:tabLst>
                <a:tab pos="432760" algn="l"/>
              </a:tabLst>
            </a:pPr>
            <a:r>
              <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赴任時期が集中した場合でも、未了タスクや手続き漏れなどもアラートとは別に常時表示されます。</a:t>
            </a:r>
            <a:endParaRPr lang="ja-JP" altLang="ja-JP"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54" name="図 53" descr="グラフィカル ユーザー インターフェイス, テキスト, アプリケーション, メール&#10;&#10;自動的に生成された説明">
            <a:extLst>
              <a:ext uri="{FF2B5EF4-FFF2-40B4-BE49-F238E27FC236}">
                <a16:creationId xmlns:a16="http://schemas.microsoft.com/office/drawing/2014/main" id="{46D701AB-87C9-468B-939E-BF5C47968253}"/>
              </a:ext>
            </a:extLst>
          </p:cNvPr>
          <p:cNvPicPr>
            <a:picLocks noChangeAspect="1"/>
          </p:cNvPicPr>
          <p:nvPr/>
        </p:nvPicPr>
        <p:blipFill rotWithShape="1">
          <a:blip r:embed="rId3">
            <a:extLst>
              <a:ext uri="{28A0092B-C50C-407E-A947-70E740481C1C}">
                <a14:useLocalDpi xmlns:a14="http://schemas.microsoft.com/office/drawing/2010/main" val="0"/>
              </a:ext>
            </a:extLst>
          </a:blip>
          <a:srcRect t="45753"/>
          <a:stretch/>
        </p:blipFill>
        <p:spPr>
          <a:xfrm>
            <a:off x="5550016" y="5173876"/>
            <a:ext cx="4583771" cy="1533330"/>
          </a:xfrm>
          <a:prstGeom prst="rect">
            <a:avLst/>
          </a:prstGeom>
        </p:spPr>
      </p:pic>
      <p:sp>
        <p:nvSpPr>
          <p:cNvPr id="55" name="正方形/長方形 54">
            <a:extLst>
              <a:ext uri="{FF2B5EF4-FFF2-40B4-BE49-F238E27FC236}">
                <a16:creationId xmlns:a16="http://schemas.microsoft.com/office/drawing/2014/main" id="{6574AD33-6CF6-43CA-B3C6-4E5018B2167D}"/>
              </a:ext>
            </a:extLst>
          </p:cNvPr>
          <p:cNvSpPr/>
          <p:nvPr/>
        </p:nvSpPr>
        <p:spPr>
          <a:xfrm>
            <a:off x="5588931" y="1593948"/>
            <a:ext cx="4505951" cy="715742"/>
          </a:xfrm>
          <a:prstGeom prst="rect">
            <a:avLst/>
          </a:prstGeom>
          <a:ln w="19050">
            <a:solidFill>
              <a:schemeClr val="tx2">
                <a:lumMod val="50000"/>
              </a:schemeClr>
            </a:solidFill>
          </a:ln>
        </p:spPr>
        <p:txBody>
          <a:bodyPr wrap="square" lIns="155423" tIns="77712" rIns="155423" bIns="116567">
            <a:spAutoFit/>
          </a:bodyPr>
          <a:lstStyle/>
          <a:p>
            <a:pPr algn="just" eaLnBrk="0" fontAlgn="base" hangingPunct="0">
              <a:lnSpc>
                <a:spcPts val="2200"/>
              </a:lnSpc>
              <a:spcBef>
                <a:spcPct val="0"/>
              </a:spcBef>
              <a:tabLst>
                <a:tab pos="432760" algn="l"/>
              </a:tabLst>
            </a:pPr>
            <a:r>
              <a:rPr lang="ja-JP" altLang="en-US" sz="1300" dirty="0">
                <a:solidFill>
                  <a:prstClr val="black"/>
                </a:solidFill>
                <a:latin typeface="BIZ UDPゴシック" panose="020B0400000000000000" pitchFamily="50" charset="-128"/>
                <a:ea typeface="BIZ UDPゴシック" panose="020B0400000000000000" pitchFamily="50" charset="-128"/>
              </a:rPr>
              <a:t>配信先を全社員、拠点ごと、個人などに設定できるので、日々の業務連絡等も簡単に一元管理できます。</a:t>
            </a:r>
            <a:endParaRPr lang="ja-JP" altLang="ja-JP"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0" name="正方形/長方形 59">
            <a:extLst>
              <a:ext uri="{FF2B5EF4-FFF2-40B4-BE49-F238E27FC236}">
                <a16:creationId xmlns:a16="http://schemas.microsoft.com/office/drawing/2014/main" id="{AD08F70F-C66F-4C2F-8320-75125F2934CA}"/>
              </a:ext>
            </a:extLst>
          </p:cNvPr>
          <p:cNvSpPr/>
          <p:nvPr/>
        </p:nvSpPr>
        <p:spPr>
          <a:xfrm>
            <a:off x="5588928" y="4101675"/>
            <a:ext cx="4505951" cy="996011"/>
          </a:xfrm>
          <a:prstGeom prst="rect">
            <a:avLst/>
          </a:prstGeom>
          <a:ln w="19050">
            <a:solidFill>
              <a:schemeClr val="tx2">
                <a:lumMod val="50000"/>
              </a:schemeClr>
            </a:solidFill>
          </a:ln>
        </p:spPr>
        <p:txBody>
          <a:bodyPr wrap="square" lIns="155423" tIns="77712" rIns="155423" bIns="116567">
            <a:spAutoFit/>
          </a:bodyPr>
          <a:lstStyle/>
          <a:p>
            <a:pPr algn="just" eaLnBrk="0" fontAlgn="base" hangingPunct="0">
              <a:lnSpc>
                <a:spcPts val="2200"/>
              </a:lnSpc>
              <a:spcBef>
                <a:spcPct val="0"/>
              </a:spcBef>
              <a:tabLst>
                <a:tab pos="432760" algn="l"/>
              </a:tabLst>
            </a:pPr>
            <a:r>
              <a:rPr lang="ja-JP" altLang="en-US" sz="1300" dirty="0">
                <a:solidFill>
                  <a:prstClr val="black"/>
                </a:solidFill>
                <a:latin typeface="BIZ UDPゴシック" panose="020B0400000000000000" pitchFamily="50" charset="-128"/>
                <a:ea typeface="BIZ UDPゴシック" panose="020B0400000000000000" pitchFamily="50" charset="-128"/>
              </a:rPr>
              <a:t>給与明細や税務情報などを全社員一括送信、海外拠点個別選択など、配信先を選択して明細等を一斉に送信できるので、業務効率化にも貢献します。 </a:t>
            </a:r>
            <a:r>
              <a:rPr lang="ja-JP" altLang="en-US" sz="900" dirty="0">
                <a:solidFill>
                  <a:prstClr val="black"/>
                </a:solidFill>
                <a:latin typeface="BIZ UDPゴシック" panose="020B0400000000000000" pitchFamily="50" charset="-128"/>
                <a:ea typeface="BIZ UDPゴシック" panose="020B0400000000000000" pitchFamily="50" charset="-128"/>
              </a:rPr>
              <a:t>（</a:t>
            </a:r>
            <a:r>
              <a:rPr lang="en-US" altLang="ja-JP" sz="900" dirty="0">
                <a:solidFill>
                  <a:prstClr val="black"/>
                </a:solidFill>
                <a:latin typeface="BIZ UDPゴシック" panose="020B0400000000000000" pitchFamily="50" charset="-128"/>
                <a:ea typeface="BIZ UDPゴシック" panose="020B0400000000000000" pitchFamily="50" charset="-128"/>
              </a:rPr>
              <a:t>AWS SES</a:t>
            </a:r>
            <a:r>
              <a:rPr lang="ja-JP" altLang="en-US" sz="900" dirty="0">
                <a:solidFill>
                  <a:prstClr val="black"/>
                </a:solidFill>
                <a:latin typeface="BIZ UDPゴシック" panose="020B0400000000000000" pitchFamily="50" charset="-128"/>
                <a:ea typeface="BIZ UDPゴシック" panose="020B0400000000000000" pitchFamily="50" charset="-128"/>
              </a:rPr>
              <a:t>メールサービス利用）</a:t>
            </a:r>
            <a:endParaRPr lang="ja-JP" altLang="ja-JP"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2" name="テキスト ボックス 61">
            <a:extLst>
              <a:ext uri="{FF2B5EF4-FFF2-40B4-BE49-F238E27FC236}">
                <a16:creationId xmlns:a16="http://schemas.microsoft.com/office/drawing/2014/main" id="{F09D3813-30D1-488C-993D-DD4ECDAD7448}"/>
              </a:ext>
            </a:extLst>
          </p:cNvPr>
          <p:cNvSpPr txBox="1"/>
          <p:nvPr/>
        </p:nvSpPr>
        <p:spPr>
          <a:xfrm>
            <a:off x="5588927" y="3703905"/>
            <a:ext cx="4505951" cy="291618"/>
          </a:xfrm>
          <a:prstGeom prst="rect">
            <a:avLst/>
          </a:prstGeom>
          <a:solidFill>
            <a:schemeClr val="tx2">
              <a:lumMod val="75000"/>
            </a:schemeClr>
          </a:solidFill>
          <a:ln w="38100">
            <a:noFill/>
          </a:ln>
        </p:spPr>
        <p:txBody>
          <a:bodyPr wrap="square" lIns="720000" rIns="720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給与明細等一斉配信機能</a:t>
            </a:r>
          </a:p>
        </p:txBody>
      </p:sp>
    </p:spTree>
    <p:extLst>
      <p:ext uri="{BB962C8B-B14F-4D97-AF65-F5344CB8AC3E}">
        <p14:creationId xmlns:p14="http://schemas.microsoft.com/office/powerpoint/2010/main" val="134816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3">
            <a:extLst>
              <a:ext uri="{FF2B5EF4-FFF2-40B4-BE49-F238E27FC236}">
                <a16:creationId xmlns:a16="http://schemas.microsoft.com/office/drawing/2014/main" id="{FC8BEE64-F246-4CA2-8A25-08B5DD6AA2B9}"/>
              </a:ext>
            </a:extLst>
          </p:cNvPr>
          <p:cNvSpPr>
            <a:spLocks noChangeArrowheads="1"/>
          </p:cNvSpPr>
          <p:nvPr/>
        </p:nvSpPr>
        <p:spPr bwMode="auto">
          <a:xfrm>
            <a:off x="4464227" y="7013237"/>
            <a:ext cx="1763362" cy="267381"/>
          </a:xfrm>
          <a:prstGeom prst="roundRect">
            <a:avLst>
              <a:gd name="adj" fmla="val 0"/>
            </a:avLst>
          </a:prstGeom>
          <a:solidFill>
            <a:schemeClr val="bg1"/>
          </a:solidFill>
          <a:ln>
            <a:noFill/>
          </a:ln>
          <a:effectLst/>
        </p:spPr>
        <p:txBody>
          <a:bodyPr wrap="square" lIns="0" tIns="0" rIns="0" bIns="0" anchor="ctr" anchorCtr="0">
            <a:spAutoFit/>
          </a:bodyPr>
          <a:lstStyle/>
          <a:p>
            <a:pPr algn="ctr" defTabSz="986912">
              <a:lnSpc>
                <a:spcPct val="120000"/>
              </a:lnSpc>
              <a:spcBef>
                <a:spcPct val="0"/>
              </a:spcBef>
              <a:defRPr/>
            </a:pPr>
            <a:endParaRPr kumimoji="1" lang="en-US" altLang="ja-JP" sz="1511" dirty="0">
              <a:solidFill>
                <a:srgbClr val="4D4D4D"/>
              </a:solidFill>
              <a:latin typeface="メイリオ" pitchFamily="50" charset="-128"/>
              <a:ea typeface="メイリオ" pitchFamily="50" charset="-128"/>
              <a:cs typeface="メイリオ" pitchFamily="50" charset="-128"/>
            </a:endParaRPr>
          </a:p>
        </p:txBody>
      </p:sp>
      <p:sp>
        <p:nvSpPr>
          <p:cNvPr id="29" name="スライド番号プレースホルダー 5">
            <a:extLst>
              <a:ext uri="{FF2B5EF4-FFF2-40B4-BE49-F238E27FC236}">
                <a16:creationId xmlns:a16="http://schemas.microsoft.com/office/drawing/2014/main" id="{BC05DA28-3DE6-4E84-8869-51BCB1E7F1B7}"/>
              </a:ext>
            </a:extLst>
          </p:cNvPr>
          <p:cNvSpPr txBox="1">
            <a:spLocks/>
          </p:cNvSpPr>
          <p:nvPr/>
        </p:nvSpPr>
        <p:spPr>
          <a:xfrm>
            <a:off x="8097262" y="7194039"/>
            <a:ext cx="2494756" cy="2775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B3508C7-2FE0-4945-9CBD-863E05F850D2}" type="slidenum">
              <a:rPr lang="ja-JP" altLang="en-US" sz="1079"/>
              <a:pPr algn="r"/>
              <a:t>2</a:t>
            </a:fld>
            <a:endParaRPr lang="ja-JP" altLang="en-US" sz="1079" dirty="0"/>
          </a:p>
        </p:txBody>
      </p:sp>
      <p:sp>
        <p:nvSpPr>
          <p:cNvPr id="2" name="正方形/長方形 1">
            <a:extLst>
              <a:ext uri="{FF2B5EF4-FFF2-40B4-BE49-F238E27FC236}">
                <a16:creationId xmlns:a16="http://schemas.microsoft.com/office/drawing/2014/main" id="{D0CD4B18-3A73-4874-88E8-96D8BC02F451}"/>
              </a:ext>
            </a:extLst>
          </p:cNvPr>
          <p:cNvSpPr/>
          <p:nvPr/>
        </p:nvSpPr>
        <p:spPr bwMode="auto">
          <a:xfrm>
            <a:off x="4164654" y="7170081"/>
            <a:ext cx="2472764" cy="345544"/>
          </a:xfrm>
          <a:prstGeom prst="rect">
            <a:avLst/>
          </a:prstGeom>
          <a:solidFill>
            <a:schemeClr val="bg1"/>
          </a:solidFill>
          <a:ln w="76200">
            <a:noFill/>
            <a:round/>
            <a:headEnd/>
            <a:tailEnd/>
          </a:ln>
          <a:effectLst/>
        </p:spPr>
        <p:txBody>
          <a:bodyPr lIns="0" tIns="0" rIns="0" bIns="0" rtlCol="0" anchor="ctr">
            <a:spAutoFit/>
          </a:bodyPr>
          <a:lstStyle/>
          <a:p>
            <a:pPr algn="just">
              <a:lnSpc>
                <a:spcPct val="140000"/>
              </a:lnSpc>
              <a:spcBef>
                <a:spcPct val="0"/>
              </a:spcBef>
              <a:spcAft>
                <a:spcPts val="648"/>
              </a:spcAft>
            </a:pPr>
            <a:endParaRPr kumimoji="1" lang="ja-JP" altLang="en-US" sz="1727" dirty="0">
              <a:solidFill>
                <a:srgbClr val="4D4D4D"/>
              </a:solidFill>
              <a:latin typeface="メイリオ" pitchFamily="50" charset="-128"/>
              <a:ea typeface="メイリオ" pitchFamily="50" charset="-128"/>
              <a:cs typeface="メイリオ" pitchFamily="50" charset="-128"/>
            </a:endParaRPr>
          </a:p>
        </p:txBody>
      </p:sp>
      <p:pic>
        <p:nvPicPr>
          <p:cNvPr id="12" name="コンテンツ プレースホルダー 11" descr="図形 が含まれている画像&#10;&#10;自動的に生成された説明">
            <a:extLst>
              <a:ext uri="{FF2B5EF4-FFF2-40B4-BE49-F238E27FC236}">
                <a16:creationId xmlns:a16="http://schemas.microsoft.com/office/drawing/2014/main" id="{17E78BF9-6ABC-4FD3-AF7F-9E5706874281}"/>
              </a:ext>
            </a:extLst>
          </p:cNvPr>
          <p:cNvPicPr>
            <a:picLocks noGrp="1" noChangeAspect="1"/>
          </p:cNvPicPr>
          <p:nvPr>
            <p:ph idx="1"/>
          </p:nvPr>
        </p:nvPicPr>
        <p:blipFill>
          <a:blip r:embed="rId2"/>
          <a:stretch>
            <a:fillRect/>
          </a:stretch>
        </p:blipFill>
        <p:spPr/>
      </p:pic>
      <p:sp>
        <p:nvSpPr>
          <p:cNvPr id="20" name="タイトル 1">
            <a:extLst>
              <a:ext uri="{FF2B5EF4-FFF2-40B4-BE49-F238E27FC236}">
                <a16:creationId xmlns:a16="http://schemas.microsoft.com/office/drawing/2014/main" id="{14576A51-C177-4C7C-9466-DAC16B731549}"/>
              </a:ext>
            </a:extLst>
          </p:cNvPr>
          <p:cNvSpPr>
            <a:spLocks noGrp="1"/>
          </p:cNvSpPr>
          <p:nvPr>
            <p:ph type="title"/>
          </p:nvPr>
        </p:nvSpPr>
        <p:spPr>
          <a:xfrm>
            <a:off x="686815" y="275846"/>
            <a:ext cx="5310861" cy="427461"/>
          </a:xfrm>
        </p:spPr>
        <p:txBody>
          <a:bodyPr/>
          <a:lstStyle/>
          <a:p>
            <a:pPr algn="dist"/>
            <a:r>
              <a:rPr lang="ja-JP" altLang="en-US" sz="1800" b="1" dirty="0">
                <a:solidFill>
                  <a:schemeClr val="tx1"/>
                </a:solidFill>
                <a:latin typeface="BIZ UDPゴシック" panose="020B0400000000000000" pitchFamily="50" charset="-128"/>
                <a:ea typeface="BIZ UDPゴシック" panose="020B0400000000000000" pitchFamily="50" charset="-128"/>
              </a:rPr>
              <a:t>２．コミュニケーションツール（チャット機能）</a:t>
            </a:r>
          </a:p>
        </p:txBody>
      </p:sp>
      <p:sp>
        <p:nvSpPr>
          <p:cNvPr id="6" name="テキスト ボックス 5">
            <a:extLst>
              <a:ext uri="{FF2B5EF4-FFF2-40B4-BE49-F238E27FC236}">
                <a16:creationId xmlns:a16="http://schemas.microsoft.com/office/drawing/2014/main" id="{7887AA88-043C-49AD-B686-2567597E1913}"/>
              </a:ext>
            </a:extLst>
          </p:cNvPr>
          <p:cNvSpPr txBox="1"/>
          <p:nvPr/>
        </p:nvSpPr>
        <p:spPr>
          <a:xfrm>
            <a:off x="5561325" y="3658062"/>
            <a:ext cx="4650842" cy="291618"/>
          </a:xfrm>
          <a:prstGeom prst="rect">
            <a:avLst/>
          </a:prstGeom>
          <a:solidFill>
            <a:schemeClr val="tx2">
              <a:lumMod val="75000"/>
            </a:schemeClr>
          </a:solidFill>
          <a:ln w="38100">
            <a:noFill/>
          </a:ln>
        </p:spPr>
        <p:txBody>
          <a:bodyPr wrap="square" lIns="684000" rIns="684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個別対応メッセージ表示画面</a:t>
            </a:r>
          </a:p>
        </p:txBody>
      </p:sp>
      <p:pic>
        <p:nvPicPr>
          <p:cNvPr id="8" name="図 7" descr="図形 が含まれている画像&#10;&#10;自動的に生成された説明">
            <a:extLst>
              <a:ext uri="{FF2B5EF4-FFF2-40B4-BE49-F238E27FC236}">
                <a16:creationId xmlns:a16="http://schemas.microsoft.com/office/drawing/2014/main" id="{AAD5E0CB-B1F8-4AC0-928E-23C0238B0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278" y="145648"/>
            <a:ext cx="2490840" cy="568526"/>
          </a:xfrm>
          <a:prstGeom prst="rect">
            <a:avLst/>
          </a:prstGeom>
        </p:spPr>
      </p:pic>
      <p:sp>
        <p:nvSpPr>
          <p:cNvPr id="21" name="正方形/長方形 20">
            <a:extLst>
              <a:ext uri="{FF2B5EF4-FFF2-40B4-BE49-F238E27FC236}">
                <a16:creationId xmlns:a16="http://schemas.microsoft.com/office/drawing/2014/main" id="{A6FF4CF1-C6E3-474F-ABF2-D4D75D7211BC}"/>
              </a:ext>
            </a:extLst>
          </p:cNvPr>
          <p:cNvSpPr/>
          <p:nvPr/>
        </p:nvSpPr>
        <p:spPr bwMode="auto">
          <a:xfrm>
            <a:off x="600075" y="3982356"/>
            <a:ext cx="2295525" cy="396000"/>
          </a:xfrm>
          <a:prstGeom prst="rect">
            <a:avLst/>
          </a:prstGeom>
          <a:solidFill>
            <a:schemeClr val="bg1"/>
          </a:solidFill>
          <a:ln w="76200">
            <a:noFill/>
            <a:round/>
            <a:headEnd/>
            <a:tailEnd/>
          </a:ln>
          <a:effec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42" name="正方形/長方形 41">
            <a:extLst>
              <a:ext uri="{FF2B5EF4-FFF2-40B4-BE49-F238E27FC236}">
                <a16:creationId xmlns:a16="http://schemas.microsoft.com/office/drawing/2014/main" id="{05EB71D2-26F5-4A01-9307-B01EDBF4B860}"/>
              </a:ext>
            </a:extLst>
          </p:cNvPr>
          <p:cNvSpPr/>
          <p:nvPr/>
        </p:nvSpPr>
        <p:spPr>
          <a:xfrm>
            <a:off x="2470138" y="1809116"/>
            <a:ext cx="7704256" cy="1474218"/>
          </a:xfrm>
          <a:prstGeom prst="rect">
            <a:avLst/>
          </a:prstGeom>
          <a:ln w="19050">
            <a:solidFill>
              <a:schemeClr val="tx2">
                <a:lumMod val="50000"/>
              </a:schemeClr>
            </a:solidFill>
          </a:ln>
        </p:spPr>
        <p:txBody>
          <a:bodyPr wrap="square" lIns="155423" tIns="77712" rIns="155423" bIns="116567">
            <a:spAutoFit/>
          </a:bodyPr>
          <a:lstStyle/>
          <a:p>
            <a:pPr algn="just" eaLnBrk="0" fontAlgn="base" hangingPunct="0">
              <a:lnSpc>
                <a:spcPts val="2590"/>
              </a:lnSpc>
              <a:spcBef>
                <a:spcPct val="0"/>
              </a:spcBef>
              <a:tabLst>
                <a:tab pos="432760" algn="l"/>
              </a:tabLst>
            </a:pPr>
            <a:r>
              <a:rPr lang="ja-JP" altLang="en-US" sz="1500" dirty="0">
                <a:solidFill>
                  <a:prstClr val="black"/>
                </a:solidFill>
                <a:latin typeface="BIZ UDPゴシック" panose="020B0400000000000000" pitchFamily="50" charset="-128"/>
                <a:ea typeface="BIZ UDPゴシック" panose="020B0400000000000000" pitchFamily="50" charset="-128"/>
              </a:rPr>
              <a:t>・いつ、誰が、誰に、どのようなやり取りをして、どうなっているかなど、進捗状況の確認と  </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algn="just" eaLnBrk="0" fontAlgn="base" hangingPunct="0">
              <a:lnSpc>
                <a:spcPts val="2590"/>
              </a:lnSpc>
              <a:spcBef>
                <a:spcPct val="0"/>
              </a:spcBef>
              <a:tabLst>
                <a:tab pos="432760" algn="l"/>
              </a:tabLst>
            </a:pPr>
            <a:r>
              <a:rPr lang="en-US" altLang="ja-JP" sz="1500" dirty="0">
                <a:solidFill>
                  <a:prstClr val="black"/>
                </a:solidFill>
                <a:latin typeface="BIZ UDPゴシック" panose="020B0400000000000000" pitchFamily="50" charset="-128"/>
                <a:ea typeface="BIZ UDPゴシック" panose="020B0400000000000000" pitchFamily="50" charset="-128"/>
              </a:rPr>
              <a:t>  </a:t>
            </a:r>
            <a:r>
              <a:rPr lang="ja-JP" altLang="en-US" sz="1500" dirty="0">
                <a:solidFill>
                  <a:prstClr val="black"/>
                </a:solidFill>
                <a:latin typeface="BIZ UDPゴシック" panose="020B0400000000000000" pitchFamily="50" charset="-128"/>
                <a:ea typeface="BIZ UDPゴシック" panose="020B0400000000000000" pitchFamily="50" charset="-128"/>
              </a:rPr>
              <a:t>部内全体での情報共有ができます。</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algn="just" eaLnBrk="0" fontAlgn="base" hangingPunct="0">
              <a:lnSpc>
                <a:spcPts val="2590"/>
              </a:lnSpc>
              <a:spcBef>
                <a:spcPct val="0"/>
              </a:spcBef>
              <a:tabLst>
                <a:tab pos="432760" algn="l"/>
              </a:tabLst>
            </a:pPr>
            <a:r>
              <a:rPr lang="ja-JP" altLang="en-US"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・閲覧権限者の設定、ファイルの添付、完了タスク、過去履歴の確認なども管理できます。</a:t>
            </a:r>
            <a:endParaRPr lang="en-US" altLang="ja-JP"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eaLnBrk="0" fontAlgn="base" hangingPunct="0">
              <a:lnSpc>
                <a:spcPts val="2590"/>
              </a:lnSpc>
              <a:spcBef>
                <a:spcPct val="0"/>
              </a:spcBef>
              <a:tabLst>
                <a:tab pos="432760" algn="l"/>
              </a:tabLst>
            </a:pPr>
            <a:r>
              <a:rPr lang="ja-JP" altLang="en-US"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・手配業者＝社員＝管理者の</a:t>
            </a:r>
            <a:r>
              <a:rPr lang="en-US" altLang="ja-JP"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者間でのやり取りにも利用できます。</a:t>
            </a:r>
            <a:endParaRPr lang="ja-JP" altLang="ja-JP"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4" name="角丸四角形 14">
            <a:extLst>
              <a:ext uri="{FF2B5EF4-FFF2-40B4-BE49-F238E27FC236}">
                <a16:creationId xmlns:a16="http://schemas.microsoft.com/office/drawing/2014/main" id="{31F7AB7D-E2BA-4D32-85A2-F533E68D82B3}"/>
              </a:ext>
            </a:extLst>
          </p:cNvPr>
          <p:cNvSpPr/>
          <p:nvPr/>
        </p:nvSpPr>
        <p:spPr bwMode="auto">
          <a:xfrm>
            <a:off x="472511" y="901409"/>
            <a:ext cx="1577142" cy="8010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77712" anchor="ctr"/>
          <a:lstStyle/>
          <a:p>
            <a:pPr algn="ctr" eaLnBrk="0" fontAlgn="base" hangingPunct="0">
              <a:lnSpc>
                <a:spcPct val="150000"/>
              </a:lnSpc>
              <a:spcBef>
                <a:spcPct val="0"/>
              </a:spcBef>
              <a:spcAft>
                <a:spcPct val="0"/>
              </a:spcAft>
              <a:defRPr/>
            </a:pPr>
            <a:r>
              <a:rPr lang="ja-JP" altLang="en-US" sz="1683" b="1" dirty="0">
                <a:solidFill>
                  <a:schemeClr val="bg1"/>
                </a:solidFill>
                <a:latin typeface="BIZ UDPゴシック" panose="020B0400000000000000" pitchFamily="50" charset="-128"/>
                <a:ea typeface="BIZ UDPゴシック" panose="020B0400000000000000" pitchFamily="50" charset="-128"/>
              </a:rPr>
              <a:t>今までは</a:t>
            </a:r>
            <a:endParaRPr lang="en-US" sz="1683" b="1" dirty="0">
              <a:solidFill>
                <a:schemeClr val="bg1"/>
              </a:solidFill>
              <a:latin typeface="BIZ UDPゴシック" panose="020B0400000000000000" pitchFamily="50" charset="-128"/>
              <a:ea typeface="BIZ UDPゴシック" panose="020B0400000000000000" pitchFamily="50" charset="-128"/>
            </a:endParaRPr>
          </a:p>
        </p:txBody>
      </p:sp>
      <p:sp>
        <p:nvSpPr>
          <p:cNvPr id="46" name="角丸四角形 14">
            <a:extLst>
              <a:ext uri="{FF2B5EF4-FFF2-40B4-BE49-F238E27FC236}">
                <a16:creationId xmlns:a16="http://schemas.microsoft.com/office/drawing/2014/main" id="{CC9941C3-03C1-4A35-A6FE-DE5D51577C56}"/>
              </a:ext>
            </a:extLst>
          </p:cNvPr>
          <p:cNvSpPr/>
          <p:nvPr/>
        </p:nvSpPr>
        <p:spPr bwMode="auto">
          <a:xfrm>
            <a:off x="472511" y="1805981"/>
            <a:ext cx="1577142" cy="147421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77712" anchor="ctr"/>
          <a:lstStyle/>
          <a:p>
            <a:pPr algn="ctr" eaLnBrk="0" fontAlgn="base" hangingPunct="0">
              <a:lnSpc>
                <a:spcPct val="150000"/>
              </a:lnSpc>
              <a:spcBef>
                <a:spcPct val="0"/>
              </a:spcBef>
              <a:spcAft>
                <a:spcPct val="0"/>
              </a:spcAft>
              <a:defRPr/>
            </a:pPr>
            <a:r>
              <a:rPr lang="ja-JP" altLang="en-US" sz="1683" b="1" dirty="0">
                <a:solidFill>
                  <a:schemeClr val="bg1"/>
                </a:solidFill>
                <a:latin typeface="BIZ UDPゴシック" panose="020B0400000000000000" pitchFamily="50" charset="-128"/>
                <a:ea typeface="BIZ UDPゴシック" panose="020B0400000000000000" pitchFamily="50" charset="-128"/>
              </a:rPr>
              <a:t>できること</a:t>
            </a:r>
            <a:endParaRPr lang="en-US" sz="1683" b="1" dirty="0">
              <a:solidFill>
                <a:schemeClr val="bg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AE3ED680-9A53-44BB-8891-C262D8B082B9}"/>
              </a:ext>
            </a:extLst>
          </p:cNvPr>
          <p:cNvSpPr/>
          <p:nvPr/>
        </p:nvSpPr>
        <p:spPr>
          <a:xfrm>
            <a:off x="2472723" y="898243"/>
            <a:ext cx="7704256" cy="807369"/>
          </a:xfrm>
          <a:prstGeom prst="rect">
            <a:avLst/>
          </a:prstGeom>
          <a:ln w="19050">
            <a:solidFill>
              <a:schemeClr val="tx2">
                <a:lumMod val="50000"/>
              </a:schemeClr>
            </a:solidFill>
          </a:ln>
        </p:spPr>
        <p:txBody>
          <a:bodyPr wrap="square" lIns="155423" tIns="77712" rIns="155423" bIns="116567">
            <a:spAutoFit/>
          </a:bodyPr>
          <a:lstStyle/>
          <a:p>
            <a:pPr algn="just" eaLnBrk="0" fontAlgn="base" hangingPunct="0">
              <a:lnSpc>
                <a:spcPts val="2590"/>
              </a:lnSpc>
              <a:spcBef>
                <a:spcPct val="0"/>
              </a:spcBef>
              <a:tabLst>
                <a:tab pos="432760" algn="l"/>
              </a:tabLst>
            </a:pPr>
            <a:r>
              <a:rPr lang="ja-JP" altLang="en-US" sz="1500" dirty="0">
                <a:solidFill>
                  <a:prstClr val="black"/>
                </a:solidFill>
                <a:latin typeface="BIZ UDPゴシック" panose="020B0400000000000000" pitchFamily="50" charset="-128"/>
                <a:ea typeface="BIZ UDPゴシック" panose="020B0400000000000000" pitchFamily="50" charset="-128"/>
              </a:rPr>
              <a:t>・社員とのやり取りが属人化してしまい、社内に全員揃わないと進捗状況が分からない。</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algn="just" eaLnBrk="0" fontAlgn="base" hangingPunct="0">
              <a:lnSpc>
                <a:spcPts val="2590"/>
              </a:lnSpc>
              <a:spcBef>
                <a:spcPct val="0"/>
              </a:spcBef>
              <a:tabLst>
                <a:tab pos="432760" algn="l"/>
              </a:tabLst>
            </a:pPr>
            <a:r>
              <a:rPr lang="ja-JP" altLang="en-US"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・過去のやり取りが不明瞭で社員間でのトラブルなどが発生した経験がある。</a:t>
            </a:r>
            <a:endParaRPr lang="ja-JP" altLang="ja-JP"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9F33E028-EF8A-4B5F-9B4A-A55595B41C5F}"/>
              </a:ext>
            </a:extLst>
          </p:cNvPr>
          <p:cNvSpPr txBox="1"/>
          <p:nvPr/>
        </p:nvSpPr>
        <p:spPr>
          <a:xfrm>
            <a:off x="472511" y="3651185"/>
            <a:ext cx="4650843" cy="291618"/>
          </a:xfrm>
          <a:prstGeom prst="rect">
            <a:avLst/>
          </a:prstGeom>
          <a:solidFill>
            <a:schemeClr val="tx2">
              <a:lumMod val="75000"/>
            </a:schemeClr>
          </a:solidFill>
          <a:ln w="38100">
            <a:noFill/>
          </a:ln>
        </p:spPr>
        <p:txBody>
          <a:bodyPr wrap="square" lIns="540000" rIns="540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メッセージ履歴一覧（管理者</a:t>
            </a:r>
            <a:r>
              <a:rPr kumimoji="1" lang="en-US" altLang="ja-JP" sz="1295" b="1" dirty="0">
                <a:solidFill>
                  <a:schemeClr val="bg1"/>
                </a:solidFill>
                <a:latin typeface="BIZ UDPゴシック" panose="020B0400000000000000" pitchFamily="50" charset="-128"/>
                <a:ea typeface="BIZ UDPゴシック" panose="020B0400000000000000" pitchFamily="50" charset="-128"/>
              </a:rPr>
              <a:t>TOP</a:t>
            </a:r>
            <a:r>
              <a:rPr kumimoji="1" lang="ja-JP" altLang="en-US" sz="1295" b="1" dirty="0">
                <a:solidFill>
                  <a:schemeClr val="bg1"/>
                </a:solidFill>
                <a:latin typeface="BIZ UDPゴシック" panose="020B0400000000000000" pitchFamily="50" charset="-128"/>
                <a:ea typeface="BIZ UDPゴシック" panose="020B0400000000000000" pitchFamily="50" charset="-128"/>
              </a:rPr>
              <a:t>ページ表示）</a:t>
            </a:r>
          </a:p>
        </p:txBody>
      </p:sp>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63C88FEF-2BAD-4CBE-8697-3D82EF918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325" y="4001129"/>
            <a:ext cx="4650842" cy="3341623"/>
          </a:xfrm>
          <a:prstGeom prst="rect">
            <a:avLst/>
          </a:prstGeom>
        </p:spPr>
      </p:pic>
      <p:pic>
        <p:nvPicPr>
          <p:cNvPr id="7" name="図 6" descr="テーブル&#10;&#10;自動的に生成された説明">
            <a:extLst>
              <a:ext uri="{FF2B5EF4-FFF2-40B4-BE49-F238E27FC236}">
                <a16:creationId xmlns:a16="http://schemas.microsoft.com/office/drawing/2014/main" id="{DB84D411-1A86-44F1-A7B9-270EE9840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481" y="3974203"/>
            <a:ext cx="4736901" cy="3422255"/>
          </a:xfrm>
          <a:prstGeom prst="rect">
            <a:avLst/>
          </a:prstGeom>
        </p:spPr>
      </p:pic>
      <p:sp>
        <p:nvSpPr>
          <p:cNvPr id="17" name="テキスト ボックス 16">
            <a:extLst>
              <a:ext uri="{FF2B5EF4-FFF2-40B4-BE49-F238E27FC236}">
                <a16:creationId xmlns:a16="http://schemas.microsoft.com/office/drawing/2014/main" id="{AB54C856-EE6E-440D-A14F-1D09070CBF01}"/>
              </a:ext>
            </a:extLst>
          </p:cNvPr>
          <p:cNvSpPr txBox="1"/>
          <p:nvPr/>
        </p:nvSpPr>
        <p:spPr>
          <a:xfrm>
            <a:off x="7943515" y="3395196"/>
            <a:ext cx="2268652" cy="237739"/>
          </a:xfrm>
          <a:prstGeom prst="rect">
            <a:avLst/>
          </a:prstGeom>
          <a:solidFill>
            <a:schemeClr val="accent2"/>
          </a:solidFill>
        </p:spPr>
        <p:txBody>
          <a:bodyPr wrap="square" tIns="72000" bIns="72000" rtlCol="0">
            <a:spAutoFit/>
          </a:bodyPr>
          <a:lstStyle/>
          <a:p>
            <a:pPr algn="dist"/>
            <a:r>
              <a:rPr kumimoji="1" lang="ja-JP" altLang="en-US" sz="600" b="1" dirty="0">
                <a:solidFill>
                  <a:schemeClr val="bg1"/>
                </a:solidFill>
                <a:latin typeface="BIZ UDPゴシック" panose="020B0400000000000000" pitchFamily="50" charset="-128"/>
                <a:ea typeface="BIZ UDPゴシック" panose="020B0400000000000000" pitchFamily="50" charset="-128"/>
              </a:rPr>
              <a:t>＊画面はイメージです。（実画面と異なる場合がございます。）</a:t>
            </a:r>
            <a:endParaRPr kumimoji="1" lang="en-US" altLang="ja-JP" sz="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610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3">
            <a:extLst>
              <a:ext uri="{FF2B5EF4-FFF2-40B4-BE49-F238E27FC236}">
                <a16:creationId xmlns:a16="http://schemas.microsoft.com/office/drawing/2014/main" id="{FC8BEE64-F246-4CA2-8A25-08B5DD6AA2B9}"/>
              </a:ext>
            </a:extLst>
          </p:cNvPr>
          <p:cNvSpPr>
            <a:spLocks noChangeArrowheads="1"/>
          </p:cNvSpPr>
          <p:nvPr/>
        </p:nvSpPr>
        <p:spPr bwMode="auto">
          <a:xfrm>
            <a:off x="4464227" y="7013237"/>
            <a:ext cx="1763362" cy="267381"/>
          </a:xfrm>
          <a:prstGeom prst="roundRect">
            <a:avLst>
              <a:gd name="adj" fmla="val 0"/>
            </a:avLst>
          </a:prstGeom>
          <a:solidFill>
            <a:schemeClr val="bg1"/>
          </a:solidFill>
          <a:ln>
            <a:noFill/>
          </a:ln>
          <a:effectLst/>
        </p:spPr>
        <p:txBody>
          <a:bodyPr wrap="square" lIns="0" tIns="0" rIns="0" bIns="0" anchor="ctr" anchorCtr="0">
            <a:spAutoFit/>
          </a:bodyPr>
          <a:lstStyle/>
          <a:p>
            <a:pPr algn="ctr" defTabSz="986912">
              <a:lnSpc>
                <a:spcPct val="120000"/>
              </a:lnSpc>
              <a:spcBef>
                <a:spcPct val="0"/>
              </a:spcBef>
              <a:defRPr/>
            </a:pPr>
            <a:endParaRPr kumimoji="1" lang="en-US" altLang="ja-JP" sz="1511" dirty="0">
              <a:solidFill>
                <a:srgbClr val="4D4D4D"/>
              </a:solidFill>
              <a:latin typeface="メイリオ" pitchFamily="50" charset="-128"/>
              <a:ea typeface="メイリオ" pitchFamily="50" charset="-128"/>
              <a:cs typeface="メイリオ" pitchFamily="50" charset="-128"/>
            </a:endParaRPr>
          </a:p>
        </p:txBody>
      </p:sp>
      <p:sp>
        <p:nvSpPr>
          <p:cNvPr id="29" name="スライド番号プレースホルダー 5">
            <a:extLst>
              <a:ext uri="{FF2B5EF4-FFF2-40B4-BE49-F238E27FC236}">
                <a16:creationId xmlns:a16="http://schemas.microsoft.com/office/drawing/2014/main" id="{BC05DA28-3DE6-4E84-8869-51BCB1E7F1B7}"/>
              </a:ext>
            </a:extLst>
          </p:cNvPr>
          <p:cNvSpPr txBox="1">
            <a:spLocks/>
          </p:cNvSpPr>
          <p:nvPr/>
        </p:nvSpPr>
        <p:spPr>
          <a:xfrm>
            <a:off x="8097262" y="7194039"/>
            <a:ext cx="2494756" cy="2775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B3508C7-2FE0-4945-9CBD-863E05F850D2}" type="slidenum">
              <a:rPr lang="ja-JP" altLang="en-US" sz="1079"/>
              <a:pPr algn="r"/>
              <a:t>3</a:t>
            </a:fld>
            <a:endParaRPr lang="ja-JP" altLang="en-US" sz="1079" dirty="0"/>
          </a:p>
        </p:txBody>
      </p:sp>
      <p:sp>
        <p:nvSpPr>
          <p:cNvPr id="2" name="正方形/長方形 1">
            <a:extLst>
              <a:ext uri="{FF2B5EF4-FFF2-40B4-BE49-F238E27FC236}">
                <a16:creationId xmlns:a16="http://schemas.microsoft.com/office/drawing/2014/main" id="{D0CD4B18-3A73-4874-88E8-96D8BC02F451}"/>
              </a:ext>
            </a:extLst>
          </p:cNvPr>
          <p:cNvSpPr/>
          <p:nvPr/>
        </p:nvSpPr>
        <p:spPr bwMode="auto">
          <a:xfrm>
            <a:off x="4164654" y="7170081"/>
            <a:ext cx="2472764" cy="345544"/>
          </a:xfrm>
          <a:prstGeom prst="rect">
            <a:avLst/>
          </a:prstGeom>
          <a:solidFill>
            <a:schemeClr val="bg1"/>
          </a:solidFill>
          <a:ln w="76200">
            <a:noFill/>
            <a:round/>
            <a:headEnd/>
            <a:tailEnd/>
          </a:ln>
          <a:effectLst/>
        </p:spPr>
        <p:txBody>
          <a:bodyPr lIns="0" tIns="0" rIns="0" bIns="0" rtlCol="0" anchor="ctr">
            <a:spAutoFit/>
          </a:bodyPr>
          <a:lstStyle/>
          <a:p>
            <a:pPr algn="just">
              <a:lnSpc>
                <a:spcPct val="140000"/>
              </a:lnSpc>
              <a:spcBef>
                <a:spcPct val="0"/>
              </a:spcBef>
              <a:spcAft>
                <a:spcPts val="648"/>
              </a:spcAft>
            </a:pPr>
            <a:endParaRPr kumimoji="1" lang="ja-JP" altLang="en-US" sz="1727" dirty="0">
              <a:solidFill>
                <a:srgbClr val="4D4D4D"/>
              </a:solidFill>
              <a:latin typeface="メイリオ" pitchFamily="50" charset="-128"/>
              <a:ea typeface="メイリオ" pitchFamily="50" charset="-128"/>
              <a:cs typeface="メイリオ" pitchFamily="50" charset="-128"/>
            </a:endParaRPr>
          </a:p>
        </p:txBody>
      </p:sp>
      <p:pic>
        <p:nvPicPr>
          <p:cNvPr id="12" name="コンテンツ プレースホルダー 11" descr="図形 が含まれている画像&#10;&#10;自動的に生成された説明">
            <a:extLst>
              <a:ext uri="{FF2B5EF4-FFF2-40B4-BE49-F238E27FC236}">
                <a16:creationId xmlns:a16="http://schemas.microsoft.com/office/drawing/2014/main" id="{17E78BF9-6ABC-4FD3-AF7F-9E5706874281}"/>
              </a:ext>
            </a:extLst>
          </p:cNvPr>
          <p:cNvPicPr>
            <a:picLocks noGrp="1" noChangeAspect="1"/>
          </p:cNvPicPr>
          <p:nvPr>
            <p:ph idx="1"/>
          </p:nvPr>
        </p:nvPicPr>
        <p:blipFill>
          <a:blip r:embed="rId2"/>
          <a:stretch>
            <a:fillRect/>
          </a:stretch>
        </p:blipFill>
        <p:spPr/>
      </p:pic>
      <p:sp>
        <p:nvSpPr>
          <p:cNvPr id="20" name="タイトル 1">
            <a:extLst>
              <a:ext uri="{FF2B5EF4-FFF2-40B4-BE49-F238E27FC236}">
                <a16:creationId xmlns:a16="http://schemas.microsoft.com/office/drawing/2014/main" id="{14576A51-C177-4C7C-9466-DAC16B731549}"/>
              </a:ext>
            </a:extLst>
          </p:cNvPr>
          <p:cNvSpPr>
            <a:spLocks noGrp="1"/>
          </p:cNvSpPr>
          <p:nvPr>
            <p:ph type="title"/>
          </p:nvPr>
        </p:nvSpPr>
        <p:spPr>
          <a:xfrm>
            <a:off x="542926" y="275846"/>
            <a:ext cx="5194450" cy="427461"/>
          </a:xfrm>
        </p:spPr>
        <p:txBody>
          <a:bodyPr/>
          <a:lstStyle/>
          <a:p>
            <a:pPr algn="dist"/>
            <a:r>
              <a:rPr lang="ja-JP" altLang="en-US" sz="1800" b="1" dirty="0">
                <a:solidFill>
                  <a:schemeClr val="tx1"/>
                </a:solidFill>
                <a:latin typeface="BIZ UDPゴシック" panose="020B0400000000000000" pitchFamily="50" charset="-128"/>
                <a:ea typeface="BIZ UDPゴシック" panose="020B0400000000000000" pitchFamily="50" charset="-128"/>
              </a:rPr>
              <a:t>３．申請～承認業務等ワークフロー機能➊</a:t>
            </a:r>
          </a:p>
        </p:txBody>
      </p:sp>
      <p:sp>
        <p:nvSpPr>
          <p:cNvPr id="6" name="テキスト ボックス 5">
            <a:extLst>
              <a:ext uri="{FF2B5EF4-FFF2-40B4-BE49-F238E27FC236}">
                <a16:creationId xmlns:a16="http://schemas.microsoft.com/office/drawing/2014/main" id="{7887AA88-043C-49AD-B686-2567597E1913}"/>
              </a:ext>
            </a:extLst>
          </p:cNvPr>
          <p:cNvSpPr txBox="1"/>
          <p:nvPr/>
        </p:nvSpPr>
        <p:spPr>
          <a:xfrm>
            <a:off x="435030" y="3934479"/>
            <a:ext cx="4505951" cy="291618"/>
          </a:xfrm>
          <a:prstGeom prst="rect">
            <a:avLst/>
          </a:prstGeom>
          <a:solidFill>
            <a:schemeClr val="tx2">
              <a:lumMod val="75000"/>
            </a:schemeClr>
          </a:solidFill>
          <a:ln w="38100">
            <a:noFill/>
          </a:ln>
        </p:spPr>
        <p:txBody>
          <a:bodyPr wrap="square" lIns="216000" rIns="216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社員向け各種申請画面イメージ（</a:t>
            </a:r>
            <a:r>
              <a:rPr kumimoji="1" lang="en-US" altLang="ja-JP" sz="1295" b="1" dirty="0">
                <a:solidFill>
                  <a:schemeClr val="bg1"/>
                </a:solidFill>
                <a:latin typeface="BIZ UDPゴシック" panose="020B0400000000000000" pitchFamily="50" charset="-128"/>
                <a:ea typeface="BIZ UDPゴシック" panose="020B0400000000000000" pitchFamily="50" charset="-128"/>
              </a:rPr>
              <a:t>TOP</a:t>
            </a:r>
            <a:r>
              <a:rPr kumimoji="1" lang="ja-JP" altLang="en-US" sz="1295" b="1" dirty="0">
                <a:solidFill>
                  <a:schemeClr val="bg1"/>
                </a:solidFill>
                <a:latin typeface="BIZ UDPゴシック" panose="020B0400000000000000" pitchFamily="50" charset="-128"/>
                <a:ea typeface="BIZ UDPゴシック" panose="020B0400000000000000" pitchFamily="50" charset="-128"/>
              </a:rPr>
              <a:t>ページ）</a:t>
            </a:r>
          </a:p>
        </p:txBody>
      </p:sp>
      <p:sp>
        <p:nvSpPr>
          <p:cNvPr id="17" name="テキスト ボックス 16">
            <a:extLst>
              <a:ext uri="{FF2B5EF4-FFF2-40B4-BE49-F238E27FC236}">
                <a16:creationId xmlns:a16="http://schemas.microsoft.com/office/drawing/2014/main" id="{D44580FC-1972-4C78-94D9-8982B0FEC70F}"/>
              </a:ext>
            </a:extLst>
          </p:cNvPr>
          <p:cNvSpPr txBox="1"/>
          <p:nvPr/>
        </p:nvSpPr>
        <p:spPr>
          <a:xfrm>
            <a:off x="5678722" y="3934479"/>
            <a:ext cx="4505951" cy="291618"/>
          </a:xfrm>
          <a:prstGeom prst="rect">
            <a:avLst/>
          </a:prstGeom>
          <a:solidFill>
            <a:schemeClr val="tx2">
              <a:lumMod val="75000"/>
            </a:schemeClr>
          </a:solidFill>
          <a:ln w="38100">
            <a:noFill/>
          </a:ln>
        </p:spPr>
        <p:txBody>
          <a:bodyPr wrap="square" lIns="216000" rIns="216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社員向け各種申請画面イメージ（申請ページ）</a:t>
            </a:r>
          </a:p>
        </p:txBody>
      </p:sp>
      <p:sp>
        <p:nvSpPr>
          <p:cNvPr id="25" name="正方形/長方形 24">
            <a:extLst>
              <a:ext uri="{FF2B5EF4-FFF2-40B4-BE49-F238E27FC236}">
                <a16:creationId xmlns:a16="http://schemas.microsoft.com/office/drawing/2014/main" id="{9E39D7F6-C11F-4685-8A3C-D6CF885A31EC}"/>
              </a:ext>
            </a:extLst>
          </p:cNvPr>
          <p:cNvSpPr/>
          <p:nvPr/>
        </p:nvSpPr>
        <p:spPr>
          <a:xfrm>
            <a:off x="2432657" y="2447993"/>
            <a:ext cx="7704256" cy="1140794"/>
          </a:xfrm>
          <a:prstGeom prst="rect">
            <a:avLst/>
          </a:prstGeom>
          <a:ln w="19050">
            <a:solidFill>
              <a:schemeClr val="tx2">
                <a:lumMod val="50000"/>
              </a:schemeClr>
            </a:solidFill>
          </a:ln>
        </p:spPr>
        <p:txBody>
          <a:bodyPr wrap="square" lIns="155423" tIns="77712" rIns="155423" bIns="116567">
            <a:spAutoFit/>
          </a:bodyPr>
          <a:lstStyle/>
          <a:p>
            <a:pPr algn="just" eaLnBrk="0" fontAlgn="base" hangingPunct="0">
              <a:lnSpc>
                <a:spcPts val="2590"/>
              </a:lnSpc>
              <a:spcBef>
                <a:spcPct val="0"/>
              </a:spcBef>
              <a:tabLst>
                <a:tab pos="432760" algn="l"/>
              </a:tabLst>
            </a:pPr>
            <a:r>
              <a:rPr lang="ja-JP" altLang="en-US" sz="1500" dirty="0">
                <a:solidFill>
                  <a:prstClr val="black"/>
                </a:solidFill>
                <a:latin typeface="BIZ UDPゴシック" panose="020B0400000000000000" pitchFamily="50" charset="-128"/>
                <a:ea typeface="BIZ UDPゴシック" panose="020B0400000000000000" pitchFamily="50" charset="-128"/>
              </a:rPr>
              <a:t>・申請項目は、各社カスタマイズできるため、既存フォーマットを流用できます。</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algn="just" eaLnBrk="0" fontAlgn="base" hangingPunct="0">
              <a:lnSpc>
                <a:spcPts val="2590"/>
              </a:lnSpc>
              <a:spcBef>
                <a:spcPct val="0"/>
              </a:spcBef>
              <a:tabLst>
                <a:tab pos="432760" algn="l"/>
              </a:tabLst>
            </a:pPr>
            <a:r>
              <a:rPr lang="ja-JP" altLang="en-US"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・承認権限も個別で設定できるため、申請内容により、承認ルートの設定が可能です。</a:t>
            </a:r>
            <a:endParaRPr lang="en-US" altLang="ja-JP"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eaLnBrk="0" fontAlgn="base" hangingPunct="0">
              <a:lnSpc>
                <a:spcPts val="2590"/>
              </a:lnSpc>
              <a:spcBef>
                <a:spcPct val="0"/>
              </a:spcBef>
              <a:tabLst>
                <a:tab pos="432760" algn="l"/>
              </a:tabLst>
            </a:pPr>
            <a:r>
              <a:rPr lang="ja-JP" altLang="en-US"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・申請状況、過去の承認履歴等を画面上で確認できます。（</a:t>
            </a:r>
            <a:r>
              <a:rPr lang="en-US" altLang="ja-JP"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PDF</a:t>
            </a:r>
            <a:r>
              <a:rPr lang="ja-JP" altLang="en-US"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出力可）</a:t>
            </a:r>
            <a:endParaRPr lang="ja-JP" altLang="ja-JP"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8" name="図 7" descr="図形 が含まれている画像&#10;&#10;自動的に生成された説明">
            <a:extLst>
              <a:ext uri="{FF2B5EF4-FFF2-40B4-BE49-F238E27FC236}">
                <a16:creationId xmlns:a16="http://schemas.microsoft.com/office/drawing/2014/main" id="{AAD5E0CB-B1F8-4AC0-928E-23C0238B0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278" y="145648"/>
            <a:ext cx="2490840" cy="568526"/>
          </a:xfrm>
          <a:prstGeom prst="rect">
            <a:avLst/>
          </a:prstGeom>
        </p:spPr>
      </p:pic>
      <p:pic>
        <p:nvPicPr>
          <p:cNvPr id="13" name="図 12" descr="グラフィカル ユーザー インターフェイス&#10;&#10;低い精度で自動的に生成された説明">
            <a:extLst>
              <a:ext uri="{FF2B5EF4-FFF2-40B4-BE49-F238E27FC236}">
                <a16:creationId xmlns:a16="http://schemas.microsoft.com/office/drawing/2014/main" id="{D1E0842F-DBC6-41A5-AFA3-7EF4727C8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30" y="4263622"/>
            <a:ext cx="4505951" cy="3187721"/>
          </a:xfrm>
          <a:prstGeom prst="rect">
            <a:avLst/>
          </a:prstGeom>
          <a:ln>
            <a:noFill/>
          </a:ln>
        </p:spPr>
      </p:pic>
      <p:pic>
        <p:nvPicPr>
          <p:cNvPr id="26" name="図 25" descr="グラフィカル ユーザー インターフェイス&#10;&#10;自動的に生成された説明">
            <a:extLst>
              <a:ext uri="{FF2B5EF4-FFF2-40B4-BE49-F238E27FC236}">
                <a16:creationId xmlns:a16="http://schemas.microsoft.com/office/drawing/2014/main" id="{6A18B835-0EB3-4351-AA66-541DAF805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722" y="4263622"/>
            <a:ext cx="4505952" cy="3160174"/>
          </a:xfrm>
          <a:prstGeom prst="rect">
            <a:avLst/>
          </a:prstGeom>
          <a:ln>
            <a:noFill/>
          </a:ln>
        </p:spPr>
      </p:pic>
      <p:sp>
        <p:nvSpPr>
          <p:cNvPr id="42" name="角丸四角形 14">
            <a:extLst>
              <a:ext uri="{FF2B5EF4-FFF2-40B4-BE49-F238E27FC236}">
                <a16:creationId xmlns:a16="http://schemas.microsoft.com/office/drawing/2014/main" id="{F777F633-F4B8-4761-9927-C625DD62A480}"/>
              </a:ext>
            </a:extLst>
          </p:cNvPr>
          <p:cNvSpPr/>
          <p:nvPr/>
        </p:nvSpPr>
        <p:spPr bwMode="auto">
          <a:xfrm>
            <a:off x="435030" y="1200150"/>
            <a:ext cx="1577142" cy="9259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77712" anchor="ctr"/>
          <a:lstStyle/>
          <a:p>
            <a:pPr algn="ctr" eaLnBrk="0" fontAlgn="base" hangingPunct="0">
              <a:lnSpc>
                <a:spcPct val="150000"/>
              </a:lnSpc>
              <a:spcBef>
                <a:spcPct val="0"/>
              </a:spcBef>
              <a:spcAft>
                <a:spcPct val="0"/>
              </a:spcAft>
              <a:defRPr/>
            </a:pPr>
            <a:r>
              <a:rPr lang="ja-JP" altLang="en-US" sz="1683" b="1" dirty="0">
                <a:solidFill>
                  <a:schemeClr val="bg1"/>
                </a:solidFill>
                <a:latin typeface="BIZ UDPゴシック" panose="020B0400000000000000" pitchFamily="50" charset="-128"/>
                <a:ea typeface="BIZ UDPゴシック" panose="020B0400000000000000" pitchFamily="50" charset="-128"/>
              </a:rPr>
              <a:t>特長</a:t>
            </a:r>
            <a:endParaRPr lang="en-US" sz="1683" b="1" dirty="0">
              <a:solidFill>
                <a:schemeClr val="bg1"/>
              </a:solidFill>
              <a:latin typeface="BIZ UDPゴシック" panose="020B0400000000000000" pitchFamily="50" charset="-128"/>
              <a:ea typeface="BIZ UDPゴシック" panose="020B0400000000000000" pitchFamily="50" charset="-128"/>
            </a:endParaRPr>
          </a:p>
        </p:txBody>
      </p:sp>
      <p:sp>
        <p:nvSpPr>
          <p:cNvPr id="44" name="角丸四角形 14">
            <a:extLst>
              <a:ext uri="{FF2B5EF4-FFF2-40B4-BE49-F238E27FC236}">
                <a16:creationId xmlns:a16="http://schemas.microsoft.com/office/drawing/2014/main" id="{5EB05E9E-9938-4915-B83B-36460424CD75}"/>
              </a:ext>
            </a:extLst>
          </p:cNvPr>
          <p:cNvSpPr/>
          <p:nvPr/>
        </p:nvSpPr>
        <p:spPr bwMode="auto">
          <a:xfrm>
            <a:off x="435030" y="2444859"/>
            <a:ext cx="1577142" cy="11407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77712" anchor="ctr"/>
          <a:lstStyle/>
          <a:p>
            <a:pPr algn="ctr" eaLnBrk="0" fontAlgn="base" hangingPunct="0">
              <a:lnSpc>
                <a:spcPct val="150000"/>
              </a:lnSpc>
              <a:spcBef>
                <a:spcPct val="0"/>
              </a:spcBef>
              <a:spcAft>
                <a:spcPct val="0"/>
              </a:spcAft>
              <a:defRPr/>
            </a:pPr>
            <a:r>
              <a:rPr lang="ja-JP" altLang="en-US" sz="1683" b="1" dirty="0">
                <a:solidFill>
                  <a:schemeClr val="bg1"/>
                </a:solidFill>
                <a:latin typeface="BIZ UDPゴシック" panose="020B0400000000000000" pitchFamily="50" charset="-128"/>
                <a:ea typeface="BIZ UDPゴシック" panose="020B0400000000000000" pitchFamily="50" charset="-128"/>
              </a:rPr>
              <a:t>できること</a:t>
            </a:r>
            <a:endParaRPr lang="en-US" sz="1683" b="1" dirty="0">
              <a:solidFill>
                <a:schemeClr val="bg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436A7693-7E11-4722-A1A1-B7D4C9D5E1DC}"/>
              </a:ext>
            </a:extLst>
          </p:cNvPr>
          <p:cNvSpPr/>
          <p:nvPr/>
        </p:nvSpPr>
        <p:spPr>
          <a:xfrm>
            <a:off x="2435242" y="1200150"/>
            <a:ext cx="7701672" cy="898370"/>
          </a:xfrm>
          <a:prstGeom prst="rect">
            <a:avLst/>
          </a:prstGeom>
          <a:ln w="19050">
            <a:solidFill>
              <a:schemeClr val="tx2">
                <a:lumMod val="50000"/>
              </a:schemeClr>
            </a:solidFill>
          </a:ln>
        </p:spPr>
        <p:txBody>
          <a:bodyPr wrap="square" lIns="155423" tIns="108000" rIns="155423" bIns="176400">
            <a:spAutoFit/>
          </a:bodyPr>
          <a:lstStyle/>
          <a:p>
            <a:pPr algn="just" eaLnBrk="0" fontAlgn="base" hangingPunct="0">
              <a:lnSpc>
                <a:spcPts val="2590"/>
              </a:lnSpc>
              <a:spcBef>
                <a:spcPct val="0"/>
              </a:spcBef>
              <a:tabLst>
                <a:tab pos="432760" algn="l"/>
              </a:tabLst>
            </a:pPr>
            <a:r>
              <a:rPr lang="ja-JP" altLang="en-US" sz="1500" dirty="0">
                <a:solidFill>
                  <a:prstClr val="black"/>
                </a:solidFill>
                <a:latin typeface="BIZ UDPゴシック" panose="020B0400000000000000" pitchFamily="50" charset="-128"/>
                <a:ea typeface="BIZ UDPゴシック" panose="020B0400000000000000" pitchFamily="50" charset="-128"/>
              </a:rPr>
              <a:t>・申請～承認業務を</a:t>
            </a:r>
            <a:r>
              <a:rPr lang="en-US" altLang="ja-JP" sz="1500" dirty="0">
                <a:solidFill>
                  <a:prstClr val="black"/>
                </a:solidFill>
                <a:latin typeface="BIZ UDPゴシック" panose="020B0400000000000000" pitchFamily="50" charset="-128"/>
                <a:ea typeface="BIZ UDPゴシック" panose="020B0400000000000000" pitchFamily="50" charset="-128"/>
              </a:rPr>
              <a:t>WEB</a:t>
            </a:r>
            <a:r>
              <a:rPr lang="ja-JP" altLang="en-US" sz="1500" dirty="0">
                <a:solidFill>
                  <a:prstClr val="black"/>
                </a:solidFill>
                <a:latin typeface="BIZ UDPゴシック" panose="020B0400000000000000" pitchFamily="50" charset="-128"/>
                <a:ea typeface="BIZ UDPゴシック" panose="020B0400000000000000" pitchFamily="50" charset="-128"/>
              </a:rPr>
              <a:t>上で一元管理できるため、海外間でも円滑な運用を実現します。</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algn="just" eaLnBrk="0" fontAlgn="base" hangingPunct="0">
              <a:lnSpc>
                <a:spcPts val="2590"/>
              </a:lnSpc>
              <a:spcBef>
                <a:spcPct val="0"/>
              </a:spcBef>
              <a:tabLst>
                <a:tab pos="432760" algn="l"/>
              </a:tabLst>
            </a:pPr>
            <a:r>
              <a:rPr lang="ja-JP" altLang="en-US" sz="1500" dirty="0">
                <a:solidFill>
                  <a:prstClr val="black"/>
                </a:solidFill>
                <a:latin typeface="BIZ UDPゴシック" panose="020B0400000000000000" pitchFamily="50" charset="-128"/>
                <a:ea typeface="BIZ UDPゴシック" panose="020B0400000000000000" pitchFamily="50" charset="-128"/>
              </a:rPr>
              <a:t>・リモートワークでもアクセス権限者は、常時進捗の確認や申請業務が可能です。</a:t>
            </a:r>
            <a:endParaRPr lang="ja-JP" altLang="ja-JP"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62FFC4BA-CAD4-4D61-9ECA-DB2A7C185013}"/>
              </a:ext>
            </a:extLst>
          </p:cNvPr>
          <p:cNvSpPr txBox="1"/>
          <p:nvPr/>
        </p:nvSpPr>
        <p:spPr>
          <a:xfrm>
            <a:off x="7912414" y="3671567"/>
            <a:ext cx="2268652" cy="237739"/>
          </a:xfrm>
          <a:prstGeom prst="rect">
            <a:avLst/>
          </a:prstGeom>
          <a:solidFill>
            <a:schemeClr val="accent2"/>
          </a:solidFill>
        </p:spPr>
        <p:txBody>
          <a:bodyPr wrap="square" tIns="72000" bIns="72000" rtlCol="0">
            <a:spAutoFit/>
          </a:bodyPr>
          <a:lstStyle/>
          <a:p>
            <a:pPr algn="dist"/>
            <a:r>
              <a:rPr kumimoji="1" lang="ja-JP" altLang="en-US" sz="600" b="1" dirty="0">
                <a:solidFill>
                  <a:schemeClr val="bg1"/>
                </a:solidFill>
                <a:latin typeface="BIZ UDPゴシック" panose="020B0400000000000000" pitchFamily="50" charset="-128"/>
                <a:ea typeface="BIZ UDPゴシック" panose="020B0400000000000000" pitchFamily="50" charset="-128"/>
              </a:rPr>
              <a:t>＊画面はイメージです。（実画面と異なる場合がございます。）</a:t>
            </a:r>
            <a:endParaRPr kumimoji="1" lang="en-US" altLang="ja-JP" sz="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1970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ー 5">
            <a:extLst>
              <a:ext uri="{FF2B5EF4-FFF2-40B4-BE49-F238E27FC236}">
                <a16:creationId xmlns:a16="http://schemas.microsoft.com/office/drawing/2014/main" id="{BC05DA28-3DE6-4E84-8869-51BCB1E7F1B7}"/>
              </a:ext>
            </a:extLst>
          </p:cNvPr>
          <p:cNvSpPr txBox="1">
            <a:spLocks/>
          </p:cNvSpPr>
          <p:nvPr/>
        </p:nvSpPr>
        <p:spPr>
          <a:xfrm>
            <a:off x="8097262" y="7194039"/>
            <a:ext cx="2494756" cy="2775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B3508C7-2FE0-4945-9CBD-863E05F850D2}" type="slidenum">
              <a:rPr lang="ja-JP" altLang="en-US" sz="1079"/>
              <a:pPr algn="r"/>
              <a:t>4</a:t>
            </a:fld>
            <a:endParaRPr lang="ja-JP" altLang="en-US" sz="1079" dirty="0"/>
          </a:p>
        </p:txBody>
      </p:sp>
      <p:sp>
        <p:nvSpPr>
          <p:cNvPr id="2" name="正方形/長方形 1">
            <a:extLst>
              <a:ext uri="{FF2B5EF4-FFF2-40B4-BE49-F238E27FC236}">
                <a16:creationId xmlns:a16="http://schemas.microsoft.com/office/drawing/2014/main" id="{D0CD4B18-3A73-4874-88E8-96D8BC02F451}"/>
              </a:ext>
            </a:extLst>
          </p:cNvPr>
          <p:cNvSpPr/>
          <p:nvPr/>
        </p:nvSpPr>
        <p:spPr bwMode="auto">
          <a:xfrm>
            <a:off x="4102201" y="7118763"/>
            <a:ext cx="2472764" cy="345544"/>
          </a:xfrm>
          <a:prstGeom prst="rect">
            <a:avLst/>
          </a:prstGeom>
          <a:solidFill>
            <a:schemeClr val="bg1"/>
          </a:solidFill>
          <a:ln w="76200">
            <a:noFill/>
            <a:round/>
            <a:headEnd/>
            <a:tailEnd/>
          </a:ln>
          <a:effectLst/>
        </p:spPr>
        <p:txBody>
          <a:bodyPr lIns="0" tIns="0" rIns="0" bIns="0" rtlCol="0" anchor="ctr">
            <a:spAutoFit/>
          </a:bodyPr>
          <a:lstStyle/>
          <a:p>
            <a:pPr algn="just">
              <a:lnSpc>
                <a:spcPct val="140000"/>
              </a:lnSpc>
              <a:spcBef>
                <a:spcPct val="0"/>
              </a:spcBef>
              <a:spcAft>
                <a:spcPts val="648"/>
              </a:spcAft>
            </a:pPr>
            <a:endParaRPr kumimoji="1" lang="ja-JP" altLang="en-US" sz="1727" dirty="0">
              <a:solidFill>
                <a:srgbClr val="4D4D4D"/>
              </a:solidFill>
              <a:latin typeface="メイリオ" pitchFamily="50" charset="-128"/>
              <a:ea typeface="メイリオ" pitchFamily="50" charset="-128"/>
              <a:cs typeface="メイリオ" pitchFamily="50" charset="-128"/>
            </a:endParaRPr>
          </a:p>
        </p:txBody>
      </p:sp>
      <p:pic>
        <p:nvPicPr>
          <p:cNvPr id="12" name="コンテンツ プレースホルダー 11" descr="図形 が含まれている画像&#10;&#10;自動的に生成された説明">
            <a:extLst>
              <a:ext uri="{FF2B5EF4-FFF2-40B4-BE49-F238E27FC236}">
                <a16:creationId xmlns:a16="http://schemas.microsoft.com/office/drawing/2014/main" id="{17E78BF9-6ABC-4FD3-AF7F-9E5706874281}"/>
              </a:ext>
            </a:extLst>
          </p:cNvPr>
          <p:cNvPicPr>
            <a:picLocks noGrp="1" noChangeAspect="1"/>
          </p:cNvPicPr>
          <p:nvPr>
            <p:ph idx="1"/>
          </p:nvPr>
        </p:nvPicPr>
        <p:blipFill>
          <a:blip r:embed="rId2"/>
          <a:stretch>
            <a:fillRect/>
          </a:stretch>
        </p:blipFill>
        <p:spPr/>
      </p:pic>
      <p:sp>
        <p:nvSpPr>
          <p:cNvPr id="20" name="タイトル 1">
            <a:extLst>
              <a:ext uri="{FF2B5EF4-FFF2-40B4-BE49-F238E27FC236}">
                <a16:creationId xmlns:a16="http://schemas.microsoft.com/office/drawing/2014/main" id="{14576A51-C177-4C7C-9466-DAC16B731549}"/>
              </a:ext>
            </a:extLst>
          </p:cNvPr>
          <p:cNvSpPr>
            <a:spLocks noGrp="1"/>
          </p:cNvSpPr>
          <p:nvPr>
            <p:ph type="title"/>
          </p:nvPr>
        </p:nvSpPr>
        <p:spPr>
          <a:xfrm>
            <a:off x="686815" y="275846"/>
            <a:ext cx="5006062" cy="427461"/>
          </a:xfrm>
        </p:spPr>
        <p:txBody>
          <a:bodyPr/>
          <a:lstStyle/>
          <a:p>
            <a:pPr algn="dist"/>
            <a:r>
              <a:rPr lang="ja-JP" altLang="en-US" sz="1800" b="1" dirty="0">
                <a:solidFill>
                  <a:schemeClr val="tx1"/>
                </a:solidFill>
                <a:latin typeface="BIZ UDPゴシック" panose="020B0400000000000000" pitchFamily="50" charset="-128"/>
                <a:ea typeface="BIZ UDPゴシック" panose="020B0400000000000000" pitchFamily="50" charset="-128"/>
              </a:rPr>
              <a:t>４．申請～承認業務等ワークフロー機能❷</a:t>
            </a:r>
          </a:p>
        </p:txBody>
      </p:sp>
      <p:sp>
        <p:nvSpPr>
          <p:cNvPr id="6" name="テキスト ボックス 5">
            <a:extLst>
              <a:ext uri="{FF2B5EF4-FFF2-40B4-BE49-F238E27FC236}">
                <a16:creationId xmlns:a16="http://schemas.microsoft.com/office/drawing/2014/main" id="{7887AA88-043C-49AD-B686-2567597E1913}"/>
              </a:ext>
            </a:extLst>
          </p:cNvPr>
          <p:cNvSpPr txBox="1"/>
          <p:nvPr/>
        </p:nvSpPr>
        <p:spPr>
          <a:xfrm>
            <a:off x="597024" y="1156375"/>
            <a:ext cx="4505951" cy="291618"/>
          </a:xfrm>
          <a:prstGeom prst="rect">
            <a:avLst/>
          </a:prstGeom>
          <a:solidFill>
            <a:schemeClr val="tx2">
              <a:lumMod val="75000"/>
            </a:schemeClr>
          </a:solidFill>
          <a:ln w="38100">
            <a:noFill/>
          </a:ln>
        </p:spPr>
        <p:txBody>
          <a:bodyPr wrap="square" lIns="540000" rIns="540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管理者承認画面イメージ</a:t>
            </a:r>
          </a:p>
        </p:txBody>
      </p:sp>
      <p:sp>
        <p:nvSpPr>
          <p:cNvPr id="17" name="テキスト ボックス 16">
            <a:extLst>
              <a:ext uri="{FF2B5EF4-FFF2-40B4-BE49-F238E27FC236}">
                <a16:creationId xmlns:a16="http://schemas.microsoft.com/office/drawing/2014/main" id="{D44580FC-1972-4C78-94D9-8982B0FEC70F}"/>
              </a:ext>
            </a:extLst>
          </p:cNvPr>
          <p:cNvSpPr txBox="1"/>
          <p:nvPr/>
        </p:nvSpPr>
        <p:spPr>
          <a:xfrm>
            <a:off x="5588931" y="1143207"/>
            <a:ext cx="4505951" cy="291618"/>
          </a:xfrm>
          <a:prstGeom prst="rect">
            <a:avLst/>
          </a:prstGeom>
          <a:solidFill>
            <a:schemeClr val="tx2">
              <a:lumMod val="75000"/>
            </a:schemeClr>
          </a:solidFill>
          <a:ln w="38100">
            <a:noFill/>
          </a:ln>
        </p:spPr>
        <p:txBody>
          <a:bodyPr wrap="square" lIns="216000" rIns="216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社員向け進捗画面イメージ（手配業務含む）</a:t>
            </a:r>
          </a:p>
        </p:txBody>
      </p:sp>
      <p:pic>
        <p:nvPicPr>
          <p:cNvPr id="8" name="図 7" descr="図形 が含まれている画像&#10;&#10;自動的に生成された説明">
            <a:extLst>
              <a:ext uri="{FF2B5EF4-FFF2-40B4-BE49-F238E27FC236}">
                <a16:creationId xmlns:a16="http://schemas.microsoft.com/office/drawing/2014/main" id="{AAD5E0CB-B1F8-4AC0-928E-23C0238B0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278" y="145648"/>
            <a:ext cx="2490840" cy="568526"/>
          </a:xfrm>
          <a:prstGeom prst="rect">
            <a:avLst/>
          </a:prstGeom>
        </p:spPr>
      </p:pic>
      <p:pic>
        <p:nvPicPr>
          <p:cNvPr id="5" name="図 4" descr="テーブル&#10;&#10;自動的に生成された説明">
            <a:extLst>
              <a:ext uri="{FF2B5EF4-FFF2-40B4-BE49-F238E27FC236}">
                <a16:creationId xmlns:a16="http://schemas.microsoft.com/office/drawing/2014/main" id="{2D94020A-E288-430F-9734-6BD83D442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24" y="1518796"/>
            <a:ext cx="4507382" cy="3251325"/>
          </a:xfrm>
          <a:prstGeom prst="rect">
            <a:avLst/>
          </a:prstGeom>
        </p:spPr>
      </p:pic>
      <p:pic>
        <p:nvPicPr>
          <p:cNvPr id="9" name="図 8" descr="グラフィカル ユーザー インターフェイス, テキスト, アプリケーション&#10;&#10;自動的に生成された説明">
            <a:extLst>
              <a:ext uri="{FF2B5EF4-FFF2-40B4-BE49-F238E27FC236}">
                <a16:creationId xmlns:a16="http://schemas.microsoft.com/office/drawing/2014/main" id="{85DACDD2-E0E1-4785-815A-3EA6871A0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930" y="1520171"/>
            <a:ext cx="4505951" cy="3260010"/>
          </a:xfrm>
          <a:prstGeom prst="rect">
            <a:avLst/>
          </a:prstGeom>
        </p:spPr>
      </p:pic>
      <p:grpSp>
        <p:nvGrpSpPr>
          <p:cNvPr id="68" name="グループ化 67">
            <a:extLst>
              <a:ext uri="{FF2B5EF4-FFF2-40B4-BE49-F238E27FC236}">
                <a16:creationId xmlns:a16="http://schemas.microsoft.com/office/drawing/2014/main" id="{CC097BAF-5929-485A-8F14-6A0B9FF482FB}"/>
              </a:ext>
            </a:extLst>
          </p:cNvPr>
          <p:cNvGrpSpPr/>
          <p:nvPr/>
        </p:nvGrpSpPr>
        <p:grpSpPr>
          <a:xfrm>
            <a:off x="519934" y="4856907"/>
            <a:ext cx="9974205" cy="2455337"/>
            <a:chOff x="601090" y="965480"/>
            <a:chExt cx="9974205" cy="2455337"/>
          </a:xfrm>
        </p:grpSpPr>
        <p:sp>
          <p:nvSpPr>
            <p:cNvPr id="3" name="テキスト ボックス 2">
              <a:extLst>
                <a:ext uri="{FF2B5EF4-FFF2-40B4-BE49-F238E27FC236}">
                  <a16:creationId xmlns:a16="http://schemas.microsoft.com/office/drawing/2014/main" id="{489CCFA7-42D0-46B2-8099-360BD0DA4444}"/>
                </a:ext>
              </a:extLst>
            </p:cNvPr>
            <p:cNvSpPr txBox="1"/>
            <p:nvPr/>
          </p:nvSpPr>
          <p:spPr>
            <a:xfrm>
              <a:off x="601090" y="965480"/>
              <a:ext cx="9974205"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承認ルートと仕様の一例 ・・・・・ </a:t>
              </a:r>
              <a:r>
                <a:rPr kumimoji="1" lang="ja-JP" altLang="en-US" sz="1200" dirty="0">
                  <a:latin typeface="BIZ UDPゴシック" panose="020B0400000000000000" pitchFamily="50" charset="-128"/>
                  <a:ea typeface="BIZ UDPゴシック" panose="020B0400000000000000" pitchFamily="50" charset="-128"/>
                </a:rPr>
                <a:t>申請項目により承認ルートや承認者のカスタマイズが可能です。（管理者は個別に</a:t>
              </a:r>
              <a:r>
                <a:rPr kumimoji="1" lang="en-US" altLang="ja-JP" sz="1200" dirty="0">
                  <a:latin typeface="BIZ UDPゴシック" panose="020B0400000000000000" pitchFamily="50" charset="-128"/>
                  <a:ea typeface="BIZ UDPゴシック" panose="020B0400000000000000" pitchFamily="50" charset="-128"/>
                </a:rPr>
                <a:t>IP</a:t>
              </a:r>
              <a:r>
                <a:rPr kumimoji="1" lang="ja-JP" altLang="en-US" sz="1200" dirty="0">
                  <a:latin typeface="BIZ UDPゴシック" panose="020B0400000000000000" pitchFamily="50" charset="-128"/>
                  <a:ea typeface="BIZ UDPゴシック" panose="020B0400000000000000" pitchFamily="50" charset="-128"/>
                </a:rPr>
                <a:t>アドレスの指定が可能）</a:t>
              </a:r>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66" name="グループ化 65">
              <a:extLst>
                <a:ext uri="{FF2B5EF4-FFF2-40B4-BE49-F238E27FC236}">
                  <a16:creationId xmlns:a16="http://schemas.microsoft.com/office/drawing/2014/main" id="{14AE77C2-3848-4C26-BAED-8FE5A53FBFAB}"/>
                </a:ext>
              </a:extLst>
            </p:cNvPr>
            <p:cNvGrpSpPr/>
            <p:nvPr/>
          </p:nvGrpSpPr>
          <p:grpSpPr>
            <a:xfrm>
              <a:off x="849542" y="1555650"/>
              <a:ext cx="9183228" cy="1651499"/>
              <a:chOff x="686815" y="1348155"/>
              <a:chExt cx="9183228" cy="1651499"/>
            </a:xfrm>
          </p:grpSpPr>
          <p:sp>
            <p:nvSpPr>
              <p:cNvPr id="10" name="正方形/長方形 9">
                <a:extLst>
                  <a:ext uri="{FF2B5EF4-FFF2-40B4-BE49-F238E27FC236}">
                    <a16:creationId xmlns:a16="http://schemas.microsoft.com/office/drawing/2014/main" id="{63210320-8797-4F8D-96A9-9A7B043F61B9}"/>
                  </a:ext>
                </a:extLst>
              </p:cNvPr>
              <p:cNvSpPr/>
              <p:nvPr/>
            </p:nvSpPr>
            <p:spPr bwMode="auto">
              <a:xfrm>
                <a:off x="686815" y="1367529"/>
                <a:ext cx="1050806" cy="234419"/>
              </a:xfrm>
              <a:prstGeom prst="rect">
                <a:avLst/>
              </a:prstGeom>
              <a:solidFill>
                <a:schemeClr val="tx2">
                  <a:lumMod val="50000"/>
                </a:schemeClr>
              </a:solidFill>
              <a:ln w="76200">
                <a:no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本人</a:t>
                </a:r>
              </a:p>
            </p:txBody>
          </p:sp>
          <p:sp>
            <p:nvSpPr>
              <p:cNvPr id="27" name="正方形/長方形 26">
                <a:extLst>
                  <a:ext uri="{FF2B5EF4-FFF2-40B4-BE49-F238E27FC236}">
                    <a16:creationId xmlns:a16="http://schemas.microsoft.com/office/drawing/2014/main" id="{4867E1DB-AB4B-45A3-B066-41C20730A2C6}"/>
                  </a:ext>
                </a:extLst>
              </p:cNvPr>
              <p:cNvSpPr/>
              <p:nvPr/>
            </p:nvSpPr>
            <p:spPr bwMode="auto">
              <a:xfrm>
                <a:off x="2688263" y="1369146"/>
                <a:ext cx="1050806" cy="234419"/>
              </a:xfrm>
              <a:prstGeom prst="rect">
                <a:avLst/>
              </a:prstGeom>
              <a:solidFill>
                <a:schemeClr val="tx2">
                  <a:lumMod val="50000"/>
                </a:schemeClr>
              </a:solidFill>
              <a:ln w="76200">
                <a:no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現地責任者</a:t>
                </a:r>
              </a:p>
            </p:txBody>
          </p:sp>
          <p:sp>
            <p:nvSpPr>
              <p:cNvPr id="30" name="正方形/長方形 29">
                <a:extLst>
                  <a:ext uri="{FF2B5EF4-FFF2-40B4-BE49-F238E27FC236}">
                    <a16:creationId xmlns:a16="http://schemas.microsoft.com/office/drawing/2014/main" id="{D99C475A-8173-4654-BC5F-B07812EF6E14}"/>
                  </a:ext>
                </a:extLst>
              </p:cNvPr>
              <p:cNvSpPr/>
              <p:nvPr/>
            </p:nvSpPr>
            <p:spPr bwMode="auto">
              <a:xfrm>
                <a:off x="4817737" y="1367529"/>
                <a:ext cx="1050806" cy="234419"/>
              </a:xfrm>
              <a:prstGeom prst="rect">
                <a:avLst/>
              </a:prstGeom>
              <a:solidFill>
                <a:schemeClr val="tx2">
                  <a:lumMod val="50000"/>
                </a:schemeClr>
              </a:solidFill>
              <a:ln w="76200">
                <a:no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人事担当者</a:t>
                </a:r>
              </a:p>
            </p:txBody>
          </p:sp>
          <p:sp>
            <p:nvSpPr>
              <p:cNvPr id="31" name="正方形/長方形 30">
                <a:extLst>
                  <a:ext uri="{FF2B5EF4-FFF2-40B4-BE49-F238E27FC236}">
                    <a16:creationId xmlns:a16="http://schemas.microsoft.com/office/drawing/2014/main" id="{99F0F777-2C61-4732-BA87-03ED876C9757}"/>
                  </a:ext>
                </a:extLst>
              </p:cNvPr>
              <p:cNvSpPr/>
              <p:nvPr/>
            </p:nvSpPr>
            <p:spPr bwMode="auto">
              <a:xfrm>
                <a:off x="6958357" y="1348156"/>
                <a:ext cx="1050806" cy="234419"/>
              </a:xfrm>
              <a:prstGeom prst="rect">
                <a:avLst/>
              </a:prstGeom>
              <a:solidFill>
                <a:schemeClr val="tx2">
                  <a:lumMod val="50000"/>
                </a:schemeClr>
              </a:solidFill>
              <a:ln w="76200">
                <a:no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人事課長</a:t>
                </a:r>
              </a:p>
            </p:txBody>
          </p:sp>
          <p:sp>
            <p:nvSpPr>
              <p:cNvPr id="32" name="正方形/長方形 31">
                <a:extLst>
                  <a:ext uri="{FF2B5EF4-FFF2-40B4-BE49-F238E27FC236}">
                    <a16:creationId xmlns:a16="http://schemas.microsoft.com/office/drawing/2014/main" id="{00C3EF6F-74F7-4414-94A3-4538BB15309E}"/>
                  </a:ext>
                </a:extLst>
              </p:cNvPr>
              <p:cNvSpPr/>
              <p:nvPr/>
            </p:nvSpPr>
            <p:spPr bwMode="auto">
              <a:xfrm>
                <a:off x="8819237" y="1348155"/>
                <a:ext cx="1050806" cy="234419"/>
              </a:xfrm>
              <a:prstGeom prst="rect">
                <a:avLst/>
              </a:prstGeom>
              <a:solidFill>
                <a:schemeClr val="tx2">
                  <a:lumMod val="50000"/>
                </a:schemeClr>
              </a:solidFill>
              <a:ln w="76200">
                <a:no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人事部長</a:t>
                </a:r>
              </a:p>
            </p:txBody>
          </p:sp>
          <p:sp>
            <p:nvSpPr>
              <p:cNvPr id="33" name="正方形/長方形 32">
                <a:extLst>
                  <a:ext uri="{FF2B5EF4-FFF2-40B4-BE49-F238E27FC236}">
                    <a16:creationId xmlns:a16="http://schemas.microsoft.com/office/drawing/2014/main" id="{0BC6D86A-44BC-4855-8DB6-CF737C093CC0}"/>
                  </a:ext>
                </a:extLst>
              </p:cNvPr>
              <p:cNvSpPr/>
              <p:nvPr/>
            </p:nvSpPr>
            <p:spPr bwMode="auto">
              <a:xfrm>
                <a:off x="686815" y="1790104"/>
                <a:ext cx="1050806" cy="225378"/>
              </a:xfrm>
              <a:prstGeom prst="rect">
                <a:avLst/>
              </a:prstGeom>
              <a:noFill/>
              <a:ln w="12700">
                <a:solidFill>
                  <a:schemeClr val="tx2">
                    <a:lumMod val="50000"/>
                  </a:schemeClr>
                </a:solid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050" dirty="0">
                    <a:latin typeface="BIZ UDPゴシック" panose="020B0400000000000000" pitchFamily="50" charset="-128"/>
                    <a:ea typeface="BIZ UDPゴシック" panose="020B0400000000000000" pitchFamily="50" charset="-128"/>
                    <a:cs typeface="メイリオ" pitchFamily="50" charset="-128"/>
                  </a:rPr>
                  <a:t>申請書作成</a:t>
                </a:r>
              </a:p>
            </p:txBody>
          </p:sp>
          <p:sp>
            <p:nvSpPr>
              <p:cNvPr id="34" name="正方形/長方形 33">
                <a:extLst>
                  <a:ext uri="{FF2B5EF4-FFF2-40B4-BE49-F238E27FC236}">
                    <a16:creationId xmlns:a16="http://schemas.microsoft.com/office/drawing/2014/main" id="{97597054-8A69-4450-A6BD-FA3E2D7BB70B}"/>
                  </a:ext>
                </a:extLst>
              </p:cNvPr>
              <p:cNvSpPr/>
              <p:nvPr/>
            </p:nvSpPr>
            <p:spPr bwMode="auto">
              <a:xfrm>
                <a:off x="2688263" y="1790104"/>
                <a:ext cx="1050806" cy="225378"/>
              </a:xfrm>
              <a:prstGeom prst="rect">
                <a:avLst/>
              </a:prstGeom>
              <a:noFill/>
              <a:ln w="12700">
                <a:solidFill>
                  <a:schemeClr val="tx2">
                    <a:lumMod val="50000"/>
                  </a:schemeClr>
                </a:solid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050" dirty="0">
                    <a:latin typeface="BIZ UDPゴシック" panose="020B0400000000000000" pitchFamily="50" charset="-128"/>
                    <a:ea typeface="BIZ UDPゴシック" panose="020B0400000000000000" pitchFamily="50" charset="-128"/>
                    <a:cs typeface="メイリオ" pitchFamily="50" charset="-128"/>
                  </a:rPr>
                  <a:t>申請書受付</a:t>
                </a:r>
              </a:p>
            </p:txBody>
          </p:sp>
          <p:sp>
            <p:nvSpPr>
              <p:cNvPr id="35" name="正方形/長方形 34">
                <a:extLst>
                  <a:ext uri="{FF2B5EF4-FFF2-40B4-BE49-F238E27FC236}">
                    <a16:creationId xmlns:a16="http://schemas.microsoft.com/office/drawing/2014/main" id="{674BA402-1E49-417F-9BCD-1BDF12D01912}"/>
                  </a:ext>
                </a:extLst>
              </p:cNvPr>
              <p:cNvSpPr/>
              <p:nvPr/>
            </p:nvSpPr>
            <p:spPr bwMode="auto">
              <a:xfrm>
                <a:off x="4817737" y="1781520"/>
                <a:ext cx="1050806" cy="225378"/>
              </a:xfrm>
              <a:prstGeom prst="rect">
                <a:avLst/>
              </a:prstGeom>
              <a:noFill/>
              <a:ln w="12700">
                <a:solidFill>
                  <a:schemeClr val="tx2">
                    <a:lumMod val="50000"/>
                  </a:schemeClr>
                </a:solid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050" dirty="0">
                    <a:latin typeface="BIZ UDPゴシック" panose="020B0400000000000000" pitchFamily="50" charset="-128"/>
                    <a:ea typeface="BIZ UDPゴシック" panose="020B0400000000000000" pitchFamily="50" charset="-128"/>
                    <a:cs typeface="メイリオ" pitchFamily="50" charset="-128"/>
                  </a:rPr>
                  <a:t>申請書受付</a:t>
                </a:r>
              </a:p>
            </p:txBody>
          </p:sp>
          <p:sp>
            <p:nvSpPr>
              <p:cNvPr id="36" name="正方形/長方形 35">
                <a:extLst>
                  <a:ext uri="{FF2B5EF4-FFF2-40B4-BE49-F238E27FC236}">
                    <a16:creationId xmlns:a16="http://schemas.microsoft.com/office/drawing/2014/main" id="{213367B1-153A-44B0-86A8-9551AC55AFBE}"/>
                  </a:ext>
                </a:extLst>
              </p:cNvPr>
              <p:cNvSpPr/>
              <p:nvPr/>
            </p:nvSpPr>
            <p:spPr bwMode="auto">
              <a:xfrm>
                <a:off x="6958357" y="1790104"/>
                <a:ext cx="1050806" cy="225378"/>
              </a:xfrm>
              <a:prstGeom prst="rect">
                <a:avLst/>
              </a:prstGeom>
              <a:noFill/>
              <a:ln w="12700">
                <a:solidFill>
                  <a:schemeClr val="tx2">
                    <a:lumMod val="50000"/>
                  </a:schemeClr>
                </a:solid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050" dirty="0">
                    <a:latin typeface="BIZ UDPゴシック" panose="020B0400000000000000" pitchFamily="50" charset="-128"/>
                    <a:ea typeface="BIZ UDPゴシック" panose="020B0400000000000000" pitchFamily="50" charset="-128"/>
                    <a:cs typeface="メイリオ" pitchFamily="50" charset="-128"/>
                  </a:rPr>
                  <a:t>申請書受付</a:t>
                </a:r>
              </a:p>
            </p:txBody>
          </p:sp>
          <p:sp>
            <p:nvSpPr>
              <p:cNvPr id="37" name="正方形/長方形 36">
                <a:extLst>
                  <a:ext uri="{FF2B5EF4-FFF2-40B4-BE49-F238E27FC236}">
                    <a16:creationId xmlns:a16="http://schemas.microsoft.com/office/drawing/2014/main" id="{DE154919-5452-4D86-A400-2D997C6BE74E}"/>
                  </a:ext>
                </a:extLst>
              </p:cNvPr>
              <p:cNvSpPr/>
              <p:nvPr/>
            </p:nvSpPr>
            <p:spPr bwMode="auto">
              <a:xfrm>
                <a:off x="8819237" y="1769022"/>
                <a:ext cx="1050806" cy="225378"/>
              </a:xfrm>
              <a:prstGeom prst="rect">
                <a:avLst/>
              </a:prstGeom>
              <a:noFill/>
              <a:ln w="12700">
                <a:solidFill>
                  <a:schemeClr val="tx2">
                    <a:lumMod val="50000"/>
                  </a:schemeClr>
                </a:solid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050" dirty="0">
                    <a:latin typeface="BIZ UDPゴシック" panose="020B0400000000000000" pitchFamily="50" charset="-128"/>
                    <a:ea typeface="BIZ UDPゴシック" panose="020B0400000000000000" pitchFamily="50" charset="-128"/>
                    <a:cs typeface="メイリオ" pitchFamily="50" charset="-128"/>
                  </a:rPr>
                  <a:t>最終承認・決済</a:t>
                </a:r>
              </a:p>
            </p:txBody>
          </p:sp>
          <p:sp>
            <p:nvSpPr>
              <p:cNvPr id="38" name="正方形/長方形 37">
                <a:extLst>
                  <a:ext uri="{FF2B5EF4-FFF2-40B4-BE49-F238E27FC236}">
                    <a16:creationId xmlns:a16="http://schemas.microsoft.com/office/drawing/2014/main" id="{A9D705E6-633C-4B6D-86CC-FB3BCA4CDB35}"/>
                  </a:ext>
                </a:extLst>
              </p:cNvPr>
              <p:cNvSpPr/>
              <p:nvPr/>
            </p:nvSpPr>
            <p:spPr bwMode="auto">
              <a:xfrm>
                <a:off x="3957414" y="2046732"/>
                <a:ext cx="567429" cy="225378"/>
              </a:xfrm>
              <a:prstGeom prst="rect">
                <a:avLst/>
              </a:prstGeom>
              <a:noFill/>
              <a:ln w="12700">
                <a:solidFill>
                  <a:schemeClr val="tx2">
                    <a:lumMod val="50000"/>
                  </a:schemeClr>
                </a:solid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050" dirty="0">
                    <a:latin typeface="BIZ UDPゴシック" panose="020B0400000000000000" pitchFamily="50" charset="-128"/>
                    <a:ea typeface="BIZ UDPゴシック" panose="020B0400000000000000" pitchFamily="50" charset="-128"/>
                    <a:cs typeface="メイリオ" pitchFamily="50" charset="-128"/>
                  </a:rPr>
                  <a:t>承認</a:t>
                </a:r>
              </a:p>
            </p:txBody>
          </p:sp>
          <p:sp>
            <p:nvSpPr>
              <p:cNvPr id="39" name="正方形/長方形 38">
                <a:extLst>
                  <a:ext uri="{FF2B5EF4-FFF2-40B4-BE49-F238E27FC236}">
                    <a16:creationId xmlns:a16="http://schemas.microsoft.com/office/drawing/2014/main" id="{A8F164FE-81D1-4E36-BC4E-58E1A8347117}"/>
                  </a:ext>
                </a:extLst>
              </p:cNvPr>
              <p:cNvSpPr/>
              <p:nvPr/>
            </p:nvSpPr>
            <p:spPr bwMode="auto">
              <a:xfrm>
                <a:off x="6166971" y="2046732"/>
                <a:ext cx="567429" cy="225378"/>
              </a:xfrm>
              <a:prstGeom prst="rect">
                <a:avLst/>
              </a:prstGeom>
              <a:noFill/>
              <a:ln w="12700">
                <a:solidFill>
                  <a:schemeClr val="tx2">
                    <a:lumMod val="50000"/>
                  </a:schemeClr>
                </a:solid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050" dirty="0">
                    <a:latin typeface="BIZ UDPゴシック" panose="020B0400000000000000" pitchFamily="50" charset="-128"/>
                    <a:ea typeface="BIZ UDPゴシック" panose="020B0400000000000000" pitchFamily="50" charset="-128"/>
                    <a:cs typeface="メイリオ" pitchFamily="50" charset="-128"/>
                  </a:rPr>
                  <a:t>承認</a:t>
                </a:r>
              </a:p>
            </p:txBody>
          </p:sp>
          <p:sp>
            <p:nvSpPr>
              <p:cNvPr id="40" name="正方形/長方形 39">
                <a:extLst>
                  <a:ext uri="{FF2B5EF4-FFF2-40B4-BE49-F238E27FC236}">
                    <a16:creationId xmlns:a16="http://schemas.microsoft.com/office/drawing/2014/main" id="{8E9438AA-5F00-4E98-B06F-EB20B1756A44}"/>
                  </a:ext>
                </a:extLst>
              </p:cNvPr>
              <p:cNvSpPr/>
              <p:nvPr/>
            </p:nvSpPr>
            <p:spPr bwMode="auto">
              <a:xfrm>
                <a:off x="8167221" y="2097337"/>
                <a:ext cx="567429" cy="225378"/>
              </a:xfrm>
              <a:prstGeom prst="rect">
                <a:avLst/>
              </a:prstGeom>
              <a:noFill/>
              <a:ln w="12700">
                <a:solidFill>
                  <a:schemeClr val="tx2">
                    <a:lumMod val="50000"/>
                  </a:schemeClr>
                </a:solid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050" dirty="0">
                    <a:latin typeface="BIZ UDPゴシック" panose="020B0400000000000000" pitchFamily="50" charset="-128"/>
                    <a:ea typeface="BIZ UDPゴシック" panose="020B0400000000000000" pitchFamily="50" charset="-128"/>
                    <a:cs typeface="メイリオ" pitchFamily="50" charset="-128"/>
                  </a:rPr>
                  <a:t>承認</a:t>
                </a:r>
              </a:p>
            </p:txBody>
          </p:sp>
          <p:sp>
            <p:nvSpPr>
              <p:cNvPr id="41" name="正方形/長方形 40">
                <a:extLst>
                  <a:ext uri="{FF2B5EF4-FFF2-40B4-BE49-F238E27FC236}">
                    <a16:creationId xmlns:a16="http://schemas.microsoft.com/office/drawing/2014/main" id="{8BCD1EF7-0A8D-4525-B0F6-2FBC1FCA5DFD}"/>
                  </a:ext>
                </a:extLst>
              </p:cNvPr>
              <p:cNvSpPr/>
              <p:nvPr/>
            </p:nvSpPr>
            <p:spPr bwMode="auto">
              <a:xfrm>
                <a:off x="1919530" y="2046732"/>
                <a:ext cx="567429" cy="225378"/>
              </a:xfrm>
              <a:prstGeom prst="rect">
                <a:avLst/>
              </a:prstGeom>
              <a:noFill/>
              <a:ln w="12700">
                <a:solidFill>
                  <a:schemeClr val="tx2">
                    <a:lumMod val="50000"/>
                  </a:schemeClr>
                </a:solid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050" dirty="0">
                    <a:latin typeface="BIZ UDPゴシック" panose="020B0400000000000000" pitchFamily="50" charset="-128"/>
                    <a:ea typeface="BIZ UDPゴシック" panose="020B0400000000000000" pitchFamily="50" charset="-128"/>
                    <a:cs typeface="メイリオ" pitchFamily="50" charset="-128"/>
                  </a:rPr>
                  <a:t>提出</a:t>
                </a:r>
              </a:p>
            </p:txBody>
          </p:sp>
          <p:sp>
            <p:nvSpPr>
              <p:cNvPr id="43" name="正方形/長方形 42">
                <a:extLst>
                  <a:ext uri="{FF2B5EF4-FFF2-40B4-BE49-F238E27FC236}">
                    <a16:creationId xmlns:a16="http://schemas.microsoft.com/office/drawing/2014/main" id="{8D27D03C-481D-4AF4-98BF-AB654A1611B0}"/>
                  </a:ext>
                </a:extLst>
              </p:cNvPr>
              <p:cNvSpPr/>
              <p:nvPr/>
            </p:nvSpPr>
            <p:spPr bwMode="auto">
              <a:xfrm>
                <a:off x="686815" y="2774276"/>
                <a:ext cx="1050806" cy="225378"/>
              </a:xfrm>
              <a:prstGeom prst="rect">
                <a:avLst/>
              </a:prstGeom>
              <a:noFill/>
              <a:ln w="12700">
                <a:solidFill>
                  <a:schemeClr val="tx2">
                    <a:lumMod val="50000"/>
                  </a:schemeClr>
                </a:solid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050" dirty="0">
                    <a:latin typeface="BIZ UDPゴシック" panose="020B0400000000000000" pitchFamily="50" charset="-128"/>
                    <a:ea typeface="BIZ UDPゴシック" panose="020B0400000000000000" pitchFamily="50" charset="-128"/>
                    <a:cs typeface="メイリオ" pitchFamily="50" charset="-128"/>
                  </a:rPr>
                  <a:t>申請書再申請</a:t>
                </a:r>
              </a:p>
            </p:txBody>
          </p:sp>
          <p:cxnSp>
            <p:nvCxnSpPr>
              <p:cNvPr id="14" name="直線コネクタ 13">
                <a:extLst>
                  <a:ext uri="{FF2B5EF4-FFF2-40B4-BE49-F238E27FC236}">
                    <a16:creationId xmlns:a16="http://schemas.microsoft.com/office/drawing/2014/main" id="{D41266FE-9516-46CC-AA89-26B9E946BA25}"/>
                  </a:ext>
                </a:extLst>
              </p:cNvPr>
              <p:cNvCxnSpPr>
                <a:stCxn id="33" idx="3"/>
                <a:endCxn id="41" idx="0"/>
              </p:cNvCxnSpPr>
              <p:nvPr/>
            </p:nvCxnSpPr>
            <p:spPr>
              <a:xfrm>
                <a:off x="1737621" y="1902793"/>
                <a:ext cx="465624" cy="14393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4FFCBAD8-E1AE-4D56-8644-AB99736DE7EE}"/>
                  </a:ext>
                </a:extLst>
              </p:cNvPr>
              <p:cNvCxnSpPr>
                <a:cxnSpLocks/>
                <a:stCxn id="41" idx="0"/>
                <a:endCxn id="34" idx="1"/>
              </p:cNvCxnSpPr>
              <p:nvPr/>
            </p:nvCxnSpPr>
            <p:spPr>
              <a:xfrm flipV="1">
                <a:off x="2203245" y="1902793"/>
                <a:ext cx="485018" cy="14393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6A3D66F-26FF-4B12-A581-9EA45CCD83C0}"/>
                  </a:ext>
                </a:extLst>
              </p:cNvPr>
              <p:cNvCxnSpPr>
                <a:cxnSpLocks/>
                <a:endCxn id="37" idx="1"/>
              </p:cNvCxnSpPr>
              <p:nvPr/>
            </p:nvCxnSpPr>
            <p:spPr>
              <a:xfrm flipV="1">
                <a:off x="8447476" y="1881711"/>
                <a:ext cx="371761" cy="21408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0E42C5D-8ACE-4405-8EA7-A34766A72F6E}"/>
                  </a:ext>
                </a:extLst>
              </p:cNvPr>
              <p:cNvCxnSpPr>
                <a:cxnSpLocks/>
                <a:endCxn id="40" idx="0"/>
              </p:cNvCxnSpPr>
              <p:nvPr/>
            </p:nvCxnSpPr>
            <p:spPr>
              <a:xfrm>
                <a:off x="8020490" y="1904683"/>
                <a:ext cx="430446" cy="192654"/>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075E3FB-897C-4D00-B607-F14AD4995E6A}"/>
                  </a:ext>
                </a:extLst>
              </p:cNvPr>
              <p:cNvCxnSpPr>
                <a:cxnSpLocks/>
                <a:endCxn id="36" idx="1"/>
              </p:cNvCxnSpPr>
              <p:nvPr/>
            </p:nvCxnSpPr>
            <p:spPr>
              <a:xfrm flipV="1">
                <a:off x="6462012" y="1902793"/>
                <a:ext cx="496345" cy="143628"/>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B07DDBB-D652-4614-9D1C-5BA50C7093C3}"/>
                  </a:ext>
                </a:extLst>
              </p:cNvPr>
              <p:cNvCxnSpPr>
                <a:cxnSpLocks/>
                <a:endCxn id="39" idx="0"/>
              </p:cNvCxnSpPr>
              <p:nvPr/>
            </p:nvCxnSpPr>
            <p:spPr>
              <a:xfrm>
                <a:off x="5868543" y="1892198"/>
                <a:ext cx="582143" cy="154534"/>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2BFA9E70-D388-414A-BC77-3A888FC1EE82}"/>
                  </a:ext>
                </a:extLst>
              </p:cNvPr>
              <p:cNvCxnSpPr>
                <a:cxnSpLocks/>
                <a:endCxn id="35" idx="1"/>
              </p:cNvCxnSpPr>
              <p:nvPr/>
            </p:nvCxnSpPr>
            <p:spPr>
              <a:xfrm flipV="1">
                <a:off x="4241128" y="1894209"/>
                <a:ext cx="576609" cy="13975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AC70DD9-C446-4603-99E0-C99CE19C1A35}"/>
                  </a:ext>
                </a:extLst>
              </p:cNvPr>
              <p:cNvCxnSpPr>
                <a:cxnSpLocks/>
                <a:endCxn id="38" idx="0"/>
              </p:cNvCxnSpPr>
              <p:nvPr/>
            </p:nvCxnSpPr>
            <p:spPr>
              <a:xfrm>
                <a:off x="3741282" y="1901595"/>
                <a:ext cx="499847" cy="145137"/>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3CA82D3A-969F-41D3-B497-4E87A6D72A7C}"/>
                  </a:ext>
                </a:extLst>
              </p:cNvPr>
              <p:cNvSpPr/>
              <p:nvPr/>
            </p:nvSpPr>
            <p:spPr bwMode="auto">
              <a:xfrm>
                <a:off x="3957414" y="2430308"/>
                <a:ext cx="567429" cy="225378"/>
              </a:xfrm>
              <a:prstGeom prst="rect">
                <a:avLst/>
              </a:prstGeom>
              <a:noFill/>
              <a:ln w="12700">
                <a:solidFill>
                  <a:schemeClr val="tx2">
                    <a:lumMod val="50000"/>
                  </a:schemeClr>
                </a:solid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050" dirty="0">
                    <a:latin typeface="BIZ UDPゴシック" panose="020B0400000000000000" pitchFamily="50" charset="-128"/>
                    <a:ea typeface="BIZ UDPゴシック" panose="020B0400000000000000" pitchFamily="50" charset="-128"/>
                    <a:cs typeface="メイリオ" pitchFamily="50" charset="-128"/>
                  </a:rPr>
                  <a:t>却下</a:t>
                </a:r>
              </a:p>
            </p:txBody>
          </p:sp>
          <p:sp>
            <p:nvSpPr>
              <p:cNvPr id="57" name="正方形/長方形 56">
                <a:extLst>
                  <a:ext uri="{FF2B5EF4-FFF2-40B4-BE49-F238E27FC236}">
                    <a16:creationId xmlns:a16="http://schemas.microsoft.com/office/drawing/2014/main" id="{22906C1D-B0A0-4F9F-B4BF-0C020761D613}"/>
                  </a:ext>
                </a:extLst>
              </p:cNvPr>
              <p:cNvSpPr/>
              <p:nvPr/>
            </p:nvSpPr>
            <p:spPr bwMode="auto">
              <a:xfrm>
                <a:off x="6166971" y="2411755"/>
                <a:ext cx="567429" cy="225378"/>
              </a:xfrm>
              <a:prstGeom prst="rect">
                <a:avLst/>
              </a:prstGeom>
              <a:noFill/>
              <a:ln w="12700">
                <a:solidFill>
                  <a:schemeClr val="tx2">
                    <a:lumMod val="50000"/>
                  </a:schemeClr>
                </a:solid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050" dirty="0">
                    <a:latin typeface="BIZ UDPゴシック" panose="020B0400000000000000" pitchFamily="50" charset="-128"/>
                    <a:ea typeface="BIZ UDPゴシック" panose="020B0400000000000000" pitchFamily="50" charset="-128"/>
                    <a:cs typeface="メイリオ" pitchFamily="50" charset="-128"/>
                  </a:rPr>
                  <a:t>却下</a:t>
                </a:r>
              </a:p>
            </p:txBody>
          </p:sp>
          <p:sp>
            <p:nvSpPr>
              <p:cNvPr id="58" name="正方形/長方形 57">
                <a:extLst>
                  <a:ext uri="{FF2B5EF4-FFF2-40B4-BE49-F238E27FC236}">
                    <a16:creationId xmlns:a16="http://schemas.microsoft.com/office/drawing/2014/main" id="{225FBF30-FC10-4E1A-84B0-273E1136D17C}"/>
                  </a:ext>
                </a:extLst>
              </p:cNvPr>
              <p:cNvSpPr/>
              <p:nvPr/>
            </p:nvSpPr>
            <p:spPr bwMode="auto">
              <a:xfrm>
                <a:off x="8167221" y="2430308"/>
                <a:ext cx="567429" cy="225378"/>
              </a:xfrm>
              <a:prstGeom prst="rect">
                <a:avLst/>
              </a:prstGeom>
              <a:noFill/>
              <a:ln w="12700">
                <a:solidFill>
                  <a:schemeClr val="tx2">
                    <a:lumMod val="50000"/>
                  </a:schemeClr>
                </a:solidFill>
                <a:round/>
                <a:headEnd/>
                <a:tailEnd/>
              </a:ln>
              <a:effectLst/>
            </p:spPr>
            <p:txBody>
              <a:bodyPr wrap="square" lIns="0" tIns="0" rIns="0" bIns="36000" rtlCol="0" anchor="ctr">
                <a:spAutoFit/>
              </a:bodyPr>
              <a:lstStyle/>
              <a:p>
                <a:pPr algn="ctr">
                  <a:lnSpc>
                    <a:spcPct val="140000"/>
                  </a:lnSpc>
                  <a:spcBef>
                    <a:spcPct val="0"/>
                  </a:spcBef>
                  <a:spcAft>
                    <a:spcPts val="600"/>
                  </a:spcAft>
                </a:pPr>
                <a:r>
                  <a:rPr kumimoji="1" lang="ja-JP" altLang="en-US" sz="1050" dirty="0">
                    <a:latin typeface="BIZ UDPゴシック" panose="020B0400000000000000" pitchFamily="50" charset="-128"/>
                    <a:ea typeface="BIZ UDPゴシック" panose="020B0400000000000000" pitchFamily="50" charset="-128"/>
                    <a:cs typeface="メイリオ" pitchFamily="50" charset="-128"/>
                  </a:rPr>
                  <a:t>却下</a:t>
                </a:r>
              </a:p>
            </p:txBody>
          </p:sp>
          <p:cxnSp>
            <p:nvCxnSpPr>
              <p:cNvPr id="59" name="直線コネクタ 58">
                <a:extLst>
                  <a:ext uri="{FF2B5EF4-FFF2-40B4-BE49-F238E27FC236}">
                    <a16:creationId xmlns:a16="http://schemas.microsoft.com/office/drawing/2014/main" id="{29A4918B-1F2C-4D23-9B42-DF577F443A21}"/>
                  </a:ext>
                </a:extLst>
              </p:cNvPr>
              <p:cNvCxnSpPr>
                <a:cxnSpLocks/>
              </p:cNvCxnSpPr>
              <p:nvPr/>
            </p:nvCxnSpPr>
            <p:spPr>
              <a:xfrm>
                <a:off x="1737621" y="2865395"/>
                <a:ext cx="6709855" cy="3125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26AD67F-E1FD-4A34-AB2A-0C47084C2FD0}"/>
                  </a:ext>
                </a:extLst>
              </p:cNvPr>
              <p:cNvCxnSpPr>
                <a:cxnSpLocks/>
              </p:cNvCxnSpPr>
              <p:nvPr/>
            </p:nvCxnSpPr>
            <p:spPr>
              <a:xfrm>
                <a:off x="4231413" y="2654519"/>
                <a:ext cx="0" cy="22935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5A419607-8C36-47F2-B7E0-29BF2EB3DA37}"/>
                  </a:ext>
                </a:extLst>
              </p:cNvPr>
              <p:cNvCxnSpPr>
                <a:cxnSpLocks/>
              </p:cNvCxnSpPr>
              <p:nvPr/>
            </p:nvCxnSpPr>
            <p:spPr>
              <a:xfrm>
                <a:off x="6462012" y="2654519"/>
                <a:ext cx="0" cy="22935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797AEAEF-81B8-415A-A43D-D9C90524602A}"/>
                  </a:ext>
                </a:extLst>
              </p:cNvPr>
              <p:cNvCxnSpPr>
                <a:cxnSpLocks/>
              </p:cNvCxnSpPr>
              <p:nvPr/>
            </p:nvCxnSpPr>
            <p:spPr>
              <a:xfrm>
                <a:off x="8447476" y="2654519"/>
                <a:ext cx="0" cy="229359"/>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7" name="正方形/長方形 66">
              <a:extLst>
                <a:ext uri="{FF2B5EF4-FFF2-40B4-BE49-F238E27FC236}">
                  <a16:creationId xmlns:a16="http://schemas.microsoft.com/office/drawing/2014/main" id="{94B7C85B-D7E1-4651-AB2F-D7F6ADCA34BB}"/>
                </a:ext>
              </a:extLst>
            </p:cNvPr>
            <p:cNvSpPr/>
            <p:nvPr/>
          </p:nvSpPr>
          <p:spPr bwMode="auto">
            <a:xfrm>
              <a:off x="634763" y="1369470"/>
              <a:ext cx="9584597" cy="2051347"/>
            </a:xfrm>
            <a:prstGeom prst="rect">
              <a:avLst/>
            </a:prstGeom>
            <a:noFill/>
            <a:ln w="19050">
              <a:solidFill>
                <a:schemeClr val="tx2">
                  <a:lumMod val="50000"/>
                  <a:alpha val="7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sp>
        <p:nvSpPr>
          <p:cNvPr id="46" name="テキスト ボックス 45">
            <a:extLst>
              <a:ext uri="{FF2B5EF4-FFF2-40B4-BE49-F238E27FC236}">
                <a16:creationId xmlns:a16="http://schemas.microsoft.com/office/drawing/2014/main" id="{863AA461-C9C4-4546-8057-DED47CFFA51B}"/>
              </a:ext>
            </a:extLst>
          </p:cNvPr>
          <p:cNvSpPr txBox="1"/>
          <p:nvPr/>
        </p:nvSpPr>
        <p:spPr>
          <a:xfrm>
            <a:off x="7826229" y="879433"/>
            <a:ext cx="2268652" cy="237739"/>
          </a:xfrm>
          <a:prstGeom prst="rect">
            <a:avLst/>
          </a:prstGeom>
          <a:solidFill>
            <a:schemeClr val="accent2"/>
          </a:solidFill>
        </p:spPr>
        <p:txBody>
          <a:bodyPr wrap="square" tIns="72000" bIns="72000" rtlCol="0">
            <a:spAutoFit/>
          </a:bodyPr>
          <a:lstStyle/>
          <a:p>
            <a:pPr algn="dist"/>
            <a:r>
              <a:rPr kumimoji="1" lang="ja-JP" altLang="en-US" sz="600" b="1" dirty="0">
                <a:solidFill>
                  <a:schemeClr val="bg1"/>
                </a:solidFill>
                <a:latin typeface="BIZ UDPゴシック" panose="020B0400000000000000" pitchFamily="50" charset="-128"/>
                <a:ea typeface="BIZ UDPゴシック" panose="020B0400000000000000" pitchFamily="50" charset="-128"/>
              </a:rPr>
              <a:t>＊画面はイメージです。（実画面と異なる場合がございます。）</a:t>
            </a:r>
            <a:endParaRPr kumimoji="1" lang="en-US" altLang="ja-JP" sz="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57467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3">
            <a:extLst>
              <a:ext uri="{FF2B5EF4-FFF2-40B4-BE49-F238E27FC236}">
                <a16:creationId xmlns:a16="http://schemas.microsoft.com/office/drawing/2014/main" id="{FC8BEE64-F246-4CA2-8A25-08B5DD6AA2B9}"/>
              </a:ext>
            </a:extLst>
          </p:cNvPr>
          <p:cNvSpPr>
            <a:spLocks noChangeArrowheads="1"/>
          </p:cNvSpPr>
          <p:nvPr/>
        </p:nvSpPr>
        <p:spPr bwMode="auto">
          <a:xfrm>
            <a:off x="4464227" y="7013237"/>
            <a:ext cx="1763362" cy="267381"/>
          </a:xfrm>
          <a:prstGeom prst="roundRect">
            <a:avLst>
              <a:gd name="adj" fmla="val 0"/>
            </a:avLst>
          </a:prstGeom>
          <a:solidFill>
            <a:schemeClr val="bg1"/>
          </a:solidFill>
          <a:ln>
            <a:noFill/>
          </a:ln>
          <a:effectLst/>
        </p:spPr>
        <p:txBody>
          <a:bodyPr wrap="square" lIns="0" tIns="0" rIns="0" bIns="0" anchor="ctr" anchorCtr="0">
            <a:spAutoFit/>
          </a:bodyPr>
          <a:lstStyle/>
          <a:p>
            <a:pPr algn="ctr" defTabSz="986912">
              <a:lnSpc>
                <a:spcPct val="120000"/>
              </a:lnSpc>
              <a:spcBef>
                <a:spcPct val="0"/>
              </a:spcBef>
              <a:defRPr/>
            </a:pPr>
            <a:endParaRPr kumimoji="1" lang="en-US" altLang="ja-JP" sz="1511" dirty="0">
              <a:solidFill>
                <a:srgbClr val="4D4D4D"/>
              </a:solidFill>
              <a:latin typeface="メイリオ" pitchFamily="50" charset="-128"/>
              <a:ea typeface="メイリオ" pitchFamily="50" charset="-128"/>
              <a:cs typeface="メイリオ" pitchFamily="50" charset="-128"/>
            </a:endParaRPr>
          </a:p>
        </p:txBody>
      </p:sp>
      <p:sp>
        <p:nvSpPr>
          <p:cNvPr id="29" name="スライド番号プレースホルダー 5">
            <a:extLst>
              <a:ext uri="{FF2B5EF4-FFF2-40B4-BE49-F238E27FC236}">
                <a16:creationId xmlns:a16="http://schemas.microsoft.com/office/drawing/2014/main" id="{BC05DA28-3DE6-4E84-8869-51BCB1E7F1B7}"/>
              </a:ext>
            </a:extLst>
          </p:cNvPr>
          <p:cNvSpPr txBox="1">
            <a:spLocks/>
          </p:cNvSpPr>
          <p:nvPr/>
        </p:nvSpPr>
        <p:spPr>
          <a:xfrm>
            <a:off x="8097262" y="7194039"/>
            <a:ext cx="2494756" cy="2775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B3508C7-2FE0-4945-9CBD-863E05F850D2}" type="slidenum">
              <a:rPr lang="ja-JP" altLang="en-US" sz="1079"/>
              <a:pPr algn="r"/>
              <a:t>5</a:t>
            </a:fld>
            <a:endParaRPr lang="ja-JP" altLang="en-US" sz="1079" dirty="0"/>
          </a:p>
        </p:txBody>
      </p:sp>
      <p:sp>
        <p:nvSpPr>
          <p:cNvPr id="2" name="正方形/長方形 1">
            <a:extLst>
              <a:ext uri="{FF2B5EF4-FFF2-40B4-BE49-F238E27FC236}">
                <a16:creationId xmlns:a16="http://schemas.microsoft.com/office/drawing/2014/main" id="{D0CD4B18-3A73-4874-88E8-96D8BC02F451}"/>
              </a:ext>
            </a:extLst>
          </p:cNvPr>
          <p:cNvSpPr/>
          <p:nvPr/>
        </p:nvSpPr>
        <p:spPr bwMode="auto">
          <a:xfrm>
            <a:off x="4164654" y="7170081"/>
            <a:ext cx="2472764" cy="345544"/>
          </a:xfrm>
          <a:prstGeom prst="rect">
            <a:avLst/>
          </a:prstGeom>
          <a:solidFill>
            <a:schemeClr val="bg1"/>
          </a:solidFill>
          <a:ln w="76200">
            <a:noFill/>
            <a:round/>
            <a:headEnd/>
            <a:tailEnd/>
          </a:ln>
          <a:effectLst/>
        </p:spPr>
        <p:txBody>
          <a:bodyPr lIns="0" tIns="0" rIns="0" bIns="0" rtlCol="0" anchor="ctr">
            <a:spAutoFit/>
          </a:bodyPr>
          <a:lstStyle/>
          <a:p>
            <a:pPr algn="just">
              <a:lnSpc>
                <a:spcPct val="140000"/>
              </a:lnSpc>
              <a:spcBef>
                <a:spcPct val="0"/>
              </a:spcBef>
              <a:spcAft>
                <a:spcPts val="648"/>
              </a:spcAft>
            </a:pPr>
            <a:endParaRPr kumimoji="1" lang="ja-JP" altLang="en-US" sz="1727" dirty="0">
              <a:solidFill>
                <a:srgbClr val="4D4D4D"/>
              </a:solidFill>
              <a:latin typeface="メイリオ" pitchFamily="50" charset="-128"/>
              <a:ea typeface="メイリオ" pitchFamily="50" charset="-128"/>
              <a:cs typeface="メイリオ" pitchFamily="50" charset="-128"/>
            </a:endParaRPr>
          </a:p>
        </p:txBody>
      </p:sp>
      <p:pic>
        <p:nvPicPr>
          <p:cNvPr id="12" name="コンテンツ プレースホルダー 11" descr="図形 が含まれている画像&#10;&#10;自動的に生成された説明">
            <a:extLst>
              <a:ext uri="{FF2B5EF4-FFF2-40B4-BE49-F238E27FC236}">
                <a16:creationId xmlns:a16="http://schemas.microsoft.com/office/drawing/2014/main" id="{17E78BF9-6ABC-4FD3-AF7F-9E5706874281}"/>
              </a:ext>
            </a:extLst>
          </p:cNvPr>
          <p:cNvPicPr>
            <a:picLocks noGrp="1" noChangeAspect="1"/>
          </p:cNvPicPr>
          <p:nvPr>
            <p:ph idx="1"/>
          </p:nvPr>
        </p:nvPicPr>
        <p:blipFill>
          <a:blip r:embed="rId2"/>
          <a:stretch>
            <a:fillRect/>
          </a:stretch>
        </p:blipFill>
        <p:spPr/>
      </p:pic>
      <p:sp>
        <p:nvSpPr>
          <p:cNvPr id="20" name="タイトル 1">
            <a:extLst>
              <a:ext uri="{FF2B5EF4-FFF2-40B4-BE49-F238E27FC236}">
                <a16:creationId xmlns:a16="http://schemas.microsoft.com/office/drawing/2014/main" id="{14576A51-C177-4C7C-9466-DAC16B731549}"/>
              </a:ext>
            </a:extLst>
          </p:cNvPr>
          <p:cNvSpPr>
            <a:spLocks noGrp="1"/>
          </p:cNvSpPr>
          <p:nvPr>
            <p:ph type="title"/>
          </p:nvPr>
        </p:nvSpPr>
        <p:spPr>
          <a:xfrm>
            <a:off x="686815" y="275846"/>
            <a:ext cx="4980875" cy="427461"/>
          </a:xfrm>
        </p:spPr>
        <p:txBody>
          <a:bodyPr/>
          <a:lstStyle/>
          <a:p>
            <a:pPr algn="dist"/>
            <a:r>
              <a:rPr lang="ja-JP" altLang="en-US" sz="1800" b="1" dirty="0">
                <a:solidFill>
                  <a:schemeClr val="tx1"/>
                </a:solidFill>
                <a:latin typeface="BIZ UDPゴシック" panose="020B0400000000000000" pitchFamily="50" charset="-128"/>
                <a:ea typeface="BIZ UDPゴシック" panose="020B0400000000000000" pitchFamily="50" charset="-128"/>
              </a:rPr>
              <a:t>５．人事業務手配申請ワークフロー機能➊</a:t>
            </a:r>
          </a:p>
        </p:txBody>
      </p:sp>
      <p:sp>
        <p:nvSpPr>
          <p:cNvPr id="25" name="正方形/長方形 24">
            <a:extLst>
              <a:ext uri="{FF2B5EF4-FFF2-40B4-BE49-F238E27FC236}">
                <a16:creationId xmlns:a16="http://schemas.microsoft.com/office/drawing/2014/main" id="{9E39D7F6-C11F-4685-8A3C-D6CF885A31EC}"/>
              </a:ext>
            </a:extLst>
          </p:cNvPr>
          <p:cNvSpPr/>
          <p:nvPr/>
        </p:nvSpPr>
        <p:spPr>
          <a:xfrm>
            <a:off x="2432657" y="2286068"/>
            <a:ext cx="7704256" cy="1140794"/>
          </a:xfrm>
          <a:prstGeom prst="rect">
            <a:avLst/>
          </a:prstGeom>
          <a:ln w="19050">
            <a:solidFill>
              <a:schemeClr val="tx2">
                <a:lumMod val="50000"/>
              </a:schemeClr>
            </a:solidFill>
          </a:ln>
        </p:spPr>
        <p:txBody>
          <a:bodyPr wrap="square" lIns="155423" tIns="77712" rIns="155423" bIns="116567">
            <a:spAutoFit/>
          </a:bodyPr>
          <a:lstStyle/>
          <a:p>
            <a:pPr algn="just" eaLnBrk="0" fontAlgn="base" hangingPunct="0">
              <a:lnSpc>
                <a:spcPts val="2590"/>
              </a:lnSpc>
              <a:spcBef>
                <a:spcPct val="0"/>
              </a:spcBef>
              <a:tabLst>
                <a:tab pos="432760" algn="l"/>
              </a:tabLst>
            </a:pPr>
            <a:r>
              <a:rPr lang="ja-JP" altLang="en-US" sz="1500" dirty="0">
                <a:solidFill>
                  <a:prstClr val="black"/>
                </a:solidFill>
                <a:latin typeface="BIZ UDPゴシック" panose="020B0400000000000000" pitchFamily="50" charset="-128"/>
                <a:ea typeface="BIZ UDPゴシック" panose="020B0400000000000000" pitchFamily="50" charset="-128"/>
              </a:rPr>
              <a:t>・申請項目、依頼業者は、各社カスタマイズできるため、既存取引先を利用できます。</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algn="just" eaLnBrk="0" fontAlgn="base" hangingPunct="0">
              <a:lnSpc>
                <a:spcPts val="2590"/>
              </a:lnSpc>
              <a:spcBef>
                <a:spcPct val="0"/>
              </a:spcBef>
              <a:tabLst>
                <a:tab pos="432760" algn="l"/>
              </a:tabLst>
            </a:pPr>
            <a:r>
              <a:rPr lang="ja-JP" altLang="en-US"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・依頼業者（引越し会社等）に専用画面を提供し、最新の対応状況を随時確認できます。</a:t>
            </a:r>
            <a:endParaRPr lang="en-US" altLang="ja-JP"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eaLnBrk="0" fontAlgn="base" hangingPunct="0">
              <a:lnSpc>
                <a:spcPts val="2590"/>
              </a:lnSpc>
              <a:spcBef>
                <a:spcPct val="0"/>
              </a:spcBef>
              <a:tabLst>
                <a:tab pos="432760" algn="l"/>
              </a:tabLst>
            </a:pPr>
            <a:r>
              <a:rPr lang="ja-JP" altLang="en-US"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・見積り書、請求書、過去の依頼履歴等を画面上で確認できます。（</a:t>
            </a:r>
            <a:r>
              <a:rPr lang="en-US" altLang="ja-JP"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PDF</a:t>
            </a:r>
            <a:r>
              <a:rPr lang="ja-JP" altLang="en-US"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出入力可）</a:t>
            </a:r>
            <a:endParaRPr lang="ja-JP" altLang="ja-JP"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8" name="図 7" descr="図形 が含まれている画像&#10;&#10;自動的に生成された説明">
            <a:extLst>
              <a:ext uri="{FF2B5EF4-FFF2-40B4-BE49-F238E27FC236}">
                <a16:creationId xmlns:a16="http://schemas.microsoft.com/office/drawing/2014/main" id="{AAD5E0CB-B1F8-4AC0-928E-23C0238B0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278" y="145648"/>
            <a:ext cx="2490840" cy="568526"/>
          </a:xfrm>
          <a:prstGeom prst="rect">
            <a:avLst/>
          </a:prstGeom>
        </p:spPr>
      </p:pic>
      <p:sp>
        <p:nvSpPr>
          <p:cNvPr id="42" name="角丸四角形 14">
            <a:extLst>
              <a:ext uri="{FF2B5EF4-FFF2-40B4-BE49-F238E27FC236}">
                <a16:creationId xmlns:a16="http://schemas.microsoft.com/office/drawing/2014/main" id="{F777F633-F4B8-4761-9927-C625DD62A480}"/>
              </a:ext>
            </a:extLst>
          </p:cNvPr>
          <p:cNvSpPr/>
          <p:nvPr/>
        </p:nvSpPr>
        <p:spPr bwMode="auto">
          <a:xfrm>
            <a:off x="435030" y="1129621"/>
            <a:ext cx="1577142" cy="93927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77712" anchor="ctr"/>
          <a:lstStyle/>
          <a:p>
            <a:pPr algn="ctr" eaLnBrk="0" fontAlgn="base" hangingPunct="0">
              <a:lnSpc>
                <a:spcPct val="150000"/>
              </a:lnSpc>
              <a:spcBef>
                <a:spcPct val="0"/>
              </a:spcBef>
              <a:spcAft>
                <a:spcPct val="0"/>
              </a:spcAft>
              <a:defRPr/>
            </a:pPr>
            <a:r>
              <a:rPr lang="ja-JP" altLang="en-US" sz="1683" b="1" dirty="0">
                <a:solidFill>
                  <a:schemeClr val="bg1"/>
                </a:solidFill>
                <a:latin typeface="BIZ UDPゴシック" panose="020B0400000000000000" pitchFamily="50" charset="-128"/>
                <a:ea typeface="BIZ UDPゴシック" panose="020B0400000000000000" pitchFamily="50" charset="-128"/>
              </a:rPr>
              <a:t>特長</a:t>
            </a:r>
            <a:endParaRPr lang="en-US" sz="1683" b="1" dirty="0">
              <a:solidFill>
                <a:schemeClr val="bg1"/>
              </a:solidFill>
              <a:latin typeface="BIZ UDPゴシック" panose="020B0400000000000000" pitchFamily="50" charset="-128"/>
              <a:ea typeface="BIZ UDPゴシック" panose="020B0400000000000000" pitchFamily="50" charset="-128"/>
            </a:endParaRPr>
          </a:p>
        </p:txBody>
      </p:sp>
      <p:sp>
        <p:nvSpPr>
          <p:cNvPr id="44" name="角丸四角形 14">
            <a:extLst>
              <a:ext uri="{FF2B5EF4-FFF2-40B4-BE49-F238E27FC236}">
                <a16:creationId xmlns:a16="http://schemas.microsoft.com/office/drawing/2014/main" id="{5EB05E9E-9938-4915-B83B-36460424CD75}"/>
              </a:ext>
            </a:extLst>
          </p:cNvPr>
          <p:cNvSpPr/>
          <p:nvPr/>
        </p:nvSpPr>
        <p:spPr bwMode="auto">
          <a:xfrm>
            <a:off x="435030" y="2282934"/>
            <a:ext cx="1577142" cy="11407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77712" anchor="ctr"/>
          <a:lstStyle/>
          <a:p>
            <a:pPr algn="ctr" eaLnBrk="0" fontAlgn="base" hangingPunct="0">
              <a:lnSpc>
                <a:spcPct val="150000"/>
              </a:lnSpc>
              <a:spcBef>
                <a:spcPct val="0"/>
              </a:spcBef>
              <a:spcAft>
                <a:spcPct val="0"/>
              </a:spcAft>
              <a:defRPr/>
            </a:pPr>
            <a:r>
              <a:rPr lang="ja-JP" altLang="en-US" sz="1683" b="1" dirty="0">
                <a:solidFill>
                  <a:schemeClr val="bg1"/>
                </a:solidFill>
                <a:latin typeface="BIZ UDPゴシック" panose="020B0400000000000000" pitchFamily="50" charset="-128"/>
                <a:ea typeface="BIZ UDPゴシック" panose="020B0400000000000000" pitchFamily="50" charset="-128"/>
              </a:rPr>
              <a:t>できること</a:t>
            </a:r>
            <a:endParaRPr lang="en-US" sz="1683" b="1" dirty="0">
              <a:solidFill>
                <a:schemeClr val="bg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436A7693-7E11-4722-A1A1-B7D4C9D5E1DC}"/>
              </a:ext>
            </a:extLst>
          </p:cNvPr>
          <p:cNvSpPr/>
          <p:nvPr/>
        </p:nvSpPr>
        <p:spPr>
          <a:xfrm>
            <a:off x="2432657" y="1159668"/>
            <a:ext cx="7704256" cy="916546"/>
          </a:xfrm>
          <a:prstGeom prst="rect">
            <a:avLst/>
          </a:prstGeom>
          <a:ln w="19050">
            <a:solidFill>
              <a:schemeClr val="tx2">
                <a:lumMod val="50000"/>
              </a:schemeClr>
            </a:solidFill>
          </a:ln>
        </p:spPr>
        <p:txBody>
          <a:bodyPr wrap="square" lIns="155423" tIns="115200" rIns="155423" bIns="180000">
            <a:spAutoFit/>
          </a:bodyPr>
          <a:lstStyle/>
          <a:p>
            <a:pPr algn="just" eaLnBrk="0" fontAlgn="base" hangingPunct="0">
              <a:lnSpc>
                <a:spcPts val="2590"/>
              </a:lnSpc>
              <a:spcBef>
                <a:spcPct val="0"/>
              </a:spcBef>
              <a:tabLst>
                <a:tab pos="432760" algn="l"/>
              </a:tabLst>
            </a:pPr>
            <a:r>
              <a:rPr lang="ja-JP" altLang="en-US" sz="1500" dirty="0">
                <a:solidFill>
                  <a:prstClr val="black"/>
                </a:solidFill>
                <a:latin typeface="BIZ UDPゴシック" panose="020B0400000000000000" pitchFamily="50" charset="-128"/>
                <a:ea typeface="BIZ UDPゴシック" panose="020B0400000000000000" pitchFamily="50" charset="-128"/>
              </a:rPr>
              <a:t>・各業者への依頼を</a:t>
            </a:r>
            <a:r>
              <a:rPr lang="en-US" altLang="ja-JP" sz="1500" dirty="0">
                <a:solidFill>
                  <a:prstClr val="black"/>
                </a:solidFill>
                <a:latin typeface="BIZ UDPゴシック" panose="020B0400000000000000" pitchFamily="50" charset="-128"/>
                <a:ea typeface="BIZ UDPゴシック" panose="020B0400000000000000" pitchFamily="50" charset="-128"/>
              </a:rPr>
              <a:t>WEB</a:t>
            </a:r>
            <a:r>
              <a:rPr lang="ja-JP" altLang="en-US" sz="1500" dirty="0">
                <a:solidFill>
                  <a:prstClr val="black"/>
                </a:solidFill>
                <a:latin typeface="BIZ UDPゴシック" panose="020B0400000000000000" pitchFamily="50" charset="-128"/>
                <a:ea typeface="BIZ UDPゴシック" panose="020B0400000000000000" pitchFamily="50" charset="-128"/>
              </a:rPr>
              <a:t>上で申請でき、進捗状況も常時確認が可能です。</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algn="just" eaLnBrk="0" fontAlgn="base" hangingPunct="0">
              <a:lnSpc>
                <a:spcPts val="2590"/>
              </a:lnSpc>
              <a:spcBef>
                <a:spcPct val="0"/>
              </a:spcBef>
              <a:tabLst>
                <a:tab pos="432760" algn="l"/>
              </a:tabLst>
            </a:pPr>
            <a:r>
              <a:rPr lang="ja-JP" altLang="en-US" sz="1500" dirty="0">
                <a:solidFill>
                  <a:prstClr val="black"/>
                </a:solidFill>
                <a:latin typeface="BIZ UDPゴシック" panose="020B0400000000000000" pitchFamily="50" charset="-128"/>
                <a:ea typeface="BIZ UDPゴシック" panose="020B0400000000000000" pitchFamily="50" charset="-128"/>
              </a:rPr>
              <a:t>・リモートワークでもアクセス権限者は、常時進捗の確認や申請業務が可能です。</a:t>
            </a:r>
            <a:endParaRPr lang="ja-JP" altLang="ja-JP" sz="15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DF986AED-6342-42EB-A6AE-757DB7A2DD6E}"/>
              </a:ext>
            </a:extLst>
          </p:cNvPr>
          <p:cNvGrpSpPr/>
          <p:nvPr/>
        </p:nvGrpSpPr>
        <p:grpSpPr>
          <a:xfrm>
            <a:off x="423998" y="3809977"/>
            <a:ext cx="9758229" cy="3590026"/>
            <a:chOff x="416633" y="1135797"/>
            <a:chExt cx="9758229" cy="3590026"/>
          </a:xfrm>
        </p:grpSpPr>
        <p:sp>
          <p:nvSpPr>
            <p:cNvPr id="41" name="テキスト ボックス 40">
              <a:extLst>
                <a:ext uri="{FF2B5EF4-FFF2-40B4-BE49-F238E27FC236}">
                  <a16:creationId xmlns:a16="http://schemas.microsoft.com/office/drawing/2014/main" id="{B97E8F4E-B830-4C72-916B-7130E60781C6}"/>
                </a:ext>
              </a:extLst>
            </p:cNvPr>
            <p:cNvSpPr txBox="1"/>
            <p:nvPr/>
          </p:nvSpPr>
          <p:spPr>
            <a:xfrm>
              <a:off x="416633" y="1135797"/>
              <a:ext cx="4505951" cy="291618"/>
            </a:xfrm>
            <a:prstGeom prst="rect">
              <a:avLst/>
            </a:prstGeom>
            <a:solidFill>
              <a:schemeClr val="tx2">
                <a:lumMod val="75000"/>
              </a:schemeClr>
            </a:solidFill>
            <a:ln w="38100">
              <a:noFill/>
            </a:ln>
          </p:spPr>
          <p:txBody>
            <a:bodyPr wrap="square" lIns="216000" rIns="216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各種手続き依頼画面イメージ（</a:t>
              </a:r>
              <a:r>
                <a:rPr kumimoji="1" lang="en-US" altLang="ja-JP" sz="1295" b="1" dirty="0">
                  <a:solidFill>
                    <a:schemeClr val="bg1"/>
                  </a:solidFill>
                  <a:latin typeface="BIZ UDPゴシック" panose="020B0400000000000000" pitchFamily="50" charset="-128"/>
                  <a:ea typeface="BIZ UDPゴシック" panose="020B0400000000000000" pitchFamily="50" charset="-128"/>
                </a:rPr>
                <a:t>TOP</a:t>
              </a:r>
              <a:r>
                <a:rPr kumimoji="1" lang="ja-JP" altLang="en-US" sz="1295" b="1" dirty="0">
                  <a:solidFill>
                    <a:schemeClr val="bg1"/>
                  </a:solidFill>
                  <a:latin typeface="BIZ UDPゴシック" panose="020B0400000000000000" pitchFamily="50" charset="-128"/>
                  <a:ea typeface="BIZ UDPゴシック" panose="020B0400000000000000" pitchFamily="50" charset="-128"/>
                </a:rPr>
                <a:t>ページ）</a:t>
              </a:r>
            </a:p>
          </p:txBody>
        </p:sp>
        <p:sp>
          <p:nvSpPr>
            <p:cNvPr id="43" name="テキスト ボックス 42">
              <a:extLst>
                <a:ext uri="{FF2B5EF4-FFF2-40B4-BE49-F238E27FC236}">
                  <a16:creationId xmlns:a16="http://schemas.microsoft.com/office/drawing/2014/main" id="{80BFB810-907B-4F64-A2AA-D68D6D1BAD30}"/>
                </a:ext>
              </a:extLst>
            </p:cNvPr>
            <p:cNvSpPr txBox="1"/>
            <p:nvPr/>
          </p:nvSpPr>
          <p:spPr>
            <a:xfrm>
              <a:off x="5660325" y="1135797"/>
              <a:ext cx="4505951" cy="291618"/>
            </a:xfrm>
            <a:prstGeom prst="rect">
              <a:avLst/>
            </a:prstGeom>
            <a:solidFill>
              <a:schemeClr val="tx2">
                <a:lumMod val="75000"/>
              </a:schemeClr>
            </a:solidFill>
            <a:ln w="38100">
              <a:noFill/>
            </a:ln>
          </p:spPr>
          <p:txBody>
            <a:bodyPr wrap="square" lIns="252000" rIns="252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業者別申請画面イメージ（申請ページ）</a:t>
              </a:r>
            </a:p>
          </p:txBody>
        </p:sp>
        <p:pic>
          <p:nvPicPr>
            <p:cNvPr id="45" name="図 44" descr="グラフィカル ユーザー インターフェイス&#10;&#10;自動的に生成された説明">
              <a:extLst>
                <a:ext uri="{FF2B5EF4-FFF2-40B4-BE49-F238E27FC236}">
                  <a16:creationId xmlns:a16="http://schemas.microsoft.com/office/drawing/2014/main" id="{4967CF7D-F8DD-40AF-894E-92328CEAE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326" y="1490167"/>
              <a:ext cx="4514536" cy="3220369"/>
            </a:xfrm>
            <a:prstGeom prst="rect">
              <a:avLst/>
            </a:prstGeom>
            <a:ln>
              <a:noFill/>
            </a:ln>
          </p:spPr>
        </p:pic>
        <p:pic>
          <p:nvPicPr>
            <p:cNvPr id="47" name="図 46" descr="テーブル&#10;&#10;自動的に生成された説明">
              <a:extLst>
                <a:ext uri="{FF2B5EF4-FFF2-40B4-BE49-F238E27FC236}">
                  <a16:creationId xmlns:a16="http://schemas.microsoft.com/office/drawing/2014/main" id="{F9EF665A-50E2-4231-8D9B-1DEB73B61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633" y="1483796"/>
              <a:ext cx="4514823" cy="3242027"/>
            </a:xfrm>
            <a:prstGeom prst="rect">
              <a:avLst/>
            </a:prstGeom>
            <a:ln>
              <a:noFill/>
            </a:ln>
          </p:spPr>
        </p:pic>
      </p:grpSp>
      <p:sp>
        <p:nvSpPr>
          <p:cNvPr id="19" name="テキスト ボックス 18">
            <a:extLst>
              <a:ext uri="{FF2B5EF4-FFF2-40B4-BE49-F238E27FC236}">
                <a16:creationId xmlns:a16="http://schemas.microsoft.com/office/drawing/2014/main" id="{518E0DD1-95F7-44A5-B2E3-5B2E501B98AB}"/>
              </a:ext>
            </a:extLst>
          </p:cNvPr>
          <p:cNvSpPr txBox="1"/>
          <p:nvPr/>
        </p:nvSpPr>
        <p:spPr>
          <a:xfrm>
            <a:off x="7904989" y="3512793"/>
            <a:ext cx="2268652" cy="237739"/>
          </a:xfrm>
          <a:prstGeom prst="rect">
            <a:avLst/>
          </a:prstGeom>
          <a:solidFill>
            <a:schemeClr val="accent2"/>
          </a:solidFill>
        </p:spPr>
        <p:txBody>
          <a:bodyPr wrap="square" tIns="72000" bIns="72000" rtlCol="0">
            <a:spAutoFit/>
          </a:bodyPr>
          <a:lstStyle/>
          <a:p>
            <a:pPr algn="dist"/>
            <a:r>
              <a:rPr kumimoji="1" lang="ja-JP" altLang="en-US" sz="600" b="1" dirty="0">
                <a:solidFill>
                  <a:schemeClr val="bg1"/>
                </a:solidFill>
                <a:latin typeface="BIZ UDPゴシック" panose="020B0400000000000000" pitchFamily="50" charset="-128"/>
                <a:ea typeface="BIZ UDPゴシック" panose="020B0400000000000000" pitchFamily="50" charset="-128"/>
              </a:rPr>
              <a:t>＊画面はイメージです。（実画面と異なる場合がございます。）</a:t>
            </a:r>
            <a:endParaRPr kumimoji="1" lang="en-US" altLang="ja-JP" sz="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8852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3">
            <a:extLst>
              <a:ext uri="{FF2B5EF4-FFF2-40B4-BE49-F238E27FC236}">
                <a16:creationId xmlns:a16="http://schemas.microsoft.com/office/drawing/2014/main" id="{FC8BEE64-F246-4CA2-8A25-08B5DD6AA2B9}"/>
              </a:ext>
            </a:extLst>
          </p:cNvPr>
          <p:cNvSpPr>
            <a:spLocks noChangeArrowheads="1"/>
          </p:cNvSpPr>
          <p:nvPr/>
        </p:nvSpPr>
        <p:spPr bwMode="auto">
          <a:xfrm>
            <a:off x="4464227" y="7013237"/>
            <a:ext cx="1763362" cy="267381"/>
          </a:xfrm>
          <a:prstGeom prst="roundRect">
            <a:avLst>
              <a:gd name="adj" fmla="val 0"/>
            </a:avLst>
          </a:prstGeom>
          <a:solidFill>
            <a:schemeClr val="bg1"/>
          </a:solidFill>
          <a:ln>
            <a:noFill/>
          </a:ln>
          <a:effectLst/>
        </p:spPr>
        <p:txBody>
          <a:bodyPr wrap="square" lIns="0" tIns="0" rIns="0" bIns="0" anchor="ctr" anchorCtr="0">
            <a:spAutoFit/>
          </a:bodyPr>
          <a:lstStyle/>
          <a:p>
            <a:pPr algn="ctr" defTabSz="986912">
              <a:lnSpc>
                <a:spcPct val="120000"/>
              </a:lnSpc>
              <a:spcBef>
                <a:spcPct val="0"/>
              </a:spcBef>
              <a:defRPr/>
            </a:pPr>
            <a:endParaRPr kumimoji="1" lang="en-US" altLang="ja-JP" sz="1511" dirty="0">
              <a:solidFill>
                <a:srgbClr val="4D4D4D"/>
              </a:solidFill>
              <a:latin typeface="メイリオ" pitchFamily="50" charset="-128"/>
              <a:ea typeface="メイリオ" pitchFamily="50" charset="-128"/>
              <a:cs typeface="メイリオ" pitchFamily="50" charset="-128"/>
            </a:endParaRPr>
          </a:p>
        </p:txBody>
      </p:sp>
      <p:sp>
        <p:nvSpPr>
          <p:cNvPr id="29" name="スライド番号プレースホルダー 5">
            <a:extLst>
              <a:ext uri="{FF2B5EF4-FFF2-40B4-BE49-F238E27FC236}">
                <a16:creationId xmlns:a16="http://schemas.microsoft.com/office/drawing/2014/main" id="{BC05DA28-3DE6-4E84-8869-51BCB1E7F1B7}"/>
              </a:ext>
            </a:extLst>
          </p:cNvPr>
          <p:cNvSpPr txBox="1">
            <a:spLocks/>
          </p:cNvSpPr>
          <p:nvPr/>
        </p:nvSpPr>
        <p:spPr>
          <a:xfrm>
            <a:off x="8097262" y="7194039"/>
            <a:ext cx="2494756" cy="2775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B3508C7-2FE0-4945-9CBD-863E05F850D2}" type="slidenum">
              <a:rPr lang="ja-JP" altLang="en-US" sz="1079"/>
              <a:pPr algn="r"/>
              <a:t>6</a:t>
            </a:fld>
            <a:endParaRPr lang="ja-JP" altLang="en-US" sz="1079" dirty="0"/>
          </a:p>
        </p:txBody>
      </p:sp>
      <p:sp>
        <p:nvSpPr>
          <p:cNvPr id="2" name="正方形/長方形 1">
            <a:extLst>
              <a:ext uri="{FF2B5EF4-FFF2-40B4-BE49-F238E27FC236}">
                <a16:creationId xmlns:a16="http://schemas.microsoft.com/office/drawing/2014/main" id="{D0CD4B18-3A73-4874-88E8-96D8BC02F451}"/>
              </a:ext>
            </a:extLst>
          </p:cNvPr>
          <p:cNvSpPr/>
          <p:nvPr/>
        </p:nvSpPr>
        <p:spPr bwMode="auto">
          <a:xfrm>
            <a:off x="4164654" y="7170081"/>
            <a:ext cx="2472764" cy="345544"/>
          </a:xfrm>
          <a:prstGeom prst="rect">
            <a:avLst/>
          </a:prstGeom>
          <a:solidFill>
            <a:schemeClr val="bg1"/>
          </a:solidFill>
          <a:ln w="76200">
            <a:noFill/>
            <a:round/>
            <a:headEnd/>
            <a:tailEnd/>
          </a:ln>
          <a:effectLst/>
        </p:spPr>
        <p:txBody>
          <a:bodyPr lIns="0" tIns="0" rIns="0" bIns="0" rtlCol="0" anchor="ctr">
            <a:spAutoFit/>
          </a:bodyPr>
          <a:lstStyle/>
          <a:p>
            <a:pPr algn="just">
              <a:lnSpc>
                <a:spcPct val="140000"/>
              </a:lnSpc>
              <a:spcBef>
                <a:spcPct val="0"/>
              </a:spcBef>
              <a:spcAft>
                <a:spcPts val="648"/>
              </a:spcAft>
            </a:pPr>
            <a:endParaRPr kumimoji="1" lang="ja-JP" altLang="en-US" sz="1727" dirty="0">
              <a:solidFill>
                <a:srgbClr val="4D4D4D"/>
              </a:solidFill>
              <a:latin typeface="メイリオ" pitchFamily="50" charset="-128"/>
              <a:ea typeface="メイリオ" pitchFamily="50" charset="-128"/>
              <a:cs typeface="メイリオ" pitchFamily="50" charset="-128"/>
            </a:endParaRPr>
          </a:p>
        </p:txBody>
      </p:sp>
      <p:pic>
        <p:nvPicPr>
          <p:cNvPr id="12" name="コンテンツ プレースホルダー 11" descr="図形 が含まれている画像&#10;&#10;自動的に生成された説明">
            <a:extLst>
              <a:ext uri="{FF2B5EF4-FFF2-40B4-BE49-F238E27FC236}">
                <a16:creationId xmlns:a16="http://schemas.microsoft.com/office/drawing/2014/main" id="{17E78BF9-6ABC-4FD3-AF7F-9E5706874281}"/>
              </a:ext>
            </a:extLst>
          </p:cNvPr>
          <p:cNvPicPr>
            <a:picLocks noGrp="1" noChangeAspect="1"/>
          </p:cNvPicPr>
          <p:nvPr>
            <p:ph idx="1"/>
          </p:nvPr>
        </p:nvPicPr>
        <p:blipFill>
          <a:blip r:embed="rId2"/>
          <a:stretch>
            <a:fillRect/>
          </a:stretch>
        </p:blipFill>
        <p:spPr/>
      </p:pic>
      <p:sp>
        <p:nvSpPr>
          <p:cNvPr id="20" name="タイトル 1">
            <a:extLst>
              <a:ext uri="{FF2B5EF4-FFF2-40B4-BE49-F238E27FC236}">
                <a16:creationId xmlns:a16="http://schemas.microsoft.com/office/drawing/2014/main" id="{14576A51-C177-4C7C-9466-DAC16B731549}"/>
              </a:ext>
            </a:extLst>
          </p:cNvPr>
          <p:cNvSpPr>
            <a:spLocks noGrp="1"/>
          </p:cNvSpPr>
          <p:nvPr>
            <p:ph type="title"/>
          </p:nvPr>
        </p:nvSpPr>
        <p:spPr>
          <a:xfrm>
            <a:off x="686816" y="275846"/>
            <a:ext cx="5836134" cy="427461"/>
          </a:xfrm>
        </p:spPr>
        <p:txBody>
          <a:bodyPr/>
          <a:lstStyle/>
          <a:p>
            <a:pPr algn="dist"/>
            <a:r>
              <a:rPr lang="ja-JP" altLang="en-US" sz="1800" b="1" dirty="0">
                <a:solidFill>
                  <a:schemeClr val="tx1"/>
                </a:solidFill>
                <a:latin typeface="BIZ UDPゴシック" panose="020B0400000000000000" pitchFamily="50" charset="-128"/>
                <a:ea typeface="BIZ UDPゴシック" panose="020B0400000000000000" pitchFamily="50" charset="-128"/>
              </a:rPr>
              <a:t>６．人事業務手配申請ワークフロー機能❷（海外引越）</a:t>
            </a:r>
          </a:p>
        </p:txBody>
      </p:sp>
      <p:sp>
        <p:nvSpPr>
          <p:cNvPr id="6" name="テキスト ボックス 5">
            <a:extLst>
              <a:ext uri="{FF2B5EF4-FFF2-40B4-BE49-F238E27FC236}">
                <a16:creationId xmlns:a16="http://schemas.microsoft.com/office/drawing/2014/main" id="{7887AA88-043C-49AD-B686-2567597E1913}"/>
              </a:ext>
            </a:extLst>
          </p:cNvPr>
          <p:cNvSpPr txBox="1"/>
          <p:nvPr/>
        </p:nvSpPr>
        <p:spPr>
          <a:xfrm>
            <a:off x="425505" y="4458354"/>
            <a:ext cx="4505951" cy="291618"/>
          </a:xfrm>
          <a:prstGeom prst="rect">
            <a:avLst/>
          </a:prstGeom>
          <a:solidFill>
            <a:schemeClr val="tx2">
              <a:lumMod val="75000"/>
            </a:schemeClr>
          </a:solidFill>
          <a:ln w="38100">
            <a:noFill/>
          </a:ln>
        </p:spPr>
        <p:txBody>
          <a:bodyPr wrap="square" lIns="360000" rIns="360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海外引越し進捗確認画面（人事担当者向け）</a:t>
            </a:r>
          </a:p>
        </p:txBody>
      </p:sp>
      <p:sp>
        <p:nvSpPr>
          <p:cNvPr id="17" name="テキスト ボックス 16">
            <a:extLst>
              <a:ext uri="{FF2B5EF4-FFF2-40B4-BE49-F238E27FC236}">
                <a16:creationId xmlns:a16="http://schemas.microsoft.com/office/drawing/2014/main" id="{D44580FC-1972-4C78-94D9-8982B0FEC70F}"/>
              </a:ext>
            </a:extLst>
          </p:cNvPr>
          <p:cNvSpPr txBox="1"/>
          <p:nvPr/>
        </p:nvSpPr>
        <p:spPr>
          <a:xfrm>
            <a:off x="5668911" y="4467879"/>
            <a:ext cx="4505951" cy="291618"/>
          </a:xfrm>
          <a:prstGeom prst="rect">
            <a:avLst/>
          </a:prstGeom>
          <a:solidFill>
            <a:schemeClr val="tx2">
              <a:lumMod val="75000"/>
            </a:schemeClr>
          </a:solidFill>
          <a:ln w="38100">
            <a:noFill/>
          </a:ln>
        </p:spPr>
        <p:txBody>
          <a:bodyPr wrap="square" lIns="360000" rIns="360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海外引越業者進捗状況更新画面（引越し業者向け）</a:t>
            </a:r>
          </a:p>
        </p:txBody>
      </p:sp>
      <p:pic>
        <p:nvPicPr>
          <p:cNvPr id="8" name="図 7" descr="図形 が含まれている画像&#10;&#10;自動的に生成された説明">
            <a:extLst>
              <a:ext uri="{FF2B5EF4-FFF2-40B4-BE49-F238E27FC236}">
                <a16:creationId xmlns:a16="http://schemas.microsoft.com/office/drawing/2014/main" id="{AAD5E0CB-B1F8-4AC0-928E-23C0238B0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278" y="145648"/>
            <a:ext cx="2490840" cy="568526"/>
          </a:xfrm>
          <a:prstGeom prst="rect">
            <a:avLst/>
          </a:prstGeom>
        </p:spPr>
      </p:pic>
      <p:grpSp>
        <p:nvGrpSpPr>
          <p:cNvPr id="10" name="グループ化 9">
            <a:extLst>
              <a:ext uri="{FF2B5EF4-FFF2-40B4-BE49-F238E27FC236}">
                <a16:creationId xmlns:a16="http://schemas.microsoft.com/office/drawing/2014/main" id="{2E1205E0-4EFE-40D8-A2EB-94A682F4D569}"/>
              </a:ext>
            </a:extLst>
          </p:cNvPr>
          <p:cNvGrpSpPr/>
          <p:nvPr/>
        </p:nvGrpSpPr>
        <p:grpSpPr>
          <a:xfrm>
            <a:off x="454080" y="4808535"/>
            <a:ext cx="4413195" cy="2230840"/>
            <a:chOff x="454080" y="5227635"/>
            <a:chExt cx="4413195" cy="2230840"/>
          </a:xfrm>
        </p:grpSpPr>
        <p:pic>
          <p:nvPicPr>
            <p:cNvPr id="5" name="図 4" descr="グラフィカル ユーザー インターフェイス&#10;&#10;自動的に生成された説明">
              <a:extLst>
                <a:ext uri="{FF2B5EF4-FFF2-40B4-BE49-F238E27FC236}">
                  <a16:creationId xmlns:a16="http://schemas.microsoft.com/office/drawing/2014/main" id="{1CFD7AE7-9A00-413D-8C48-8C6D81BB3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97" y="5287365"/>
              <a:ext cx="3936553" cy="2146083"/>
            </a:xfrm>
            <a:prstGeom prst="rect">
              <a:avLst/>
            </a:prstGeom>
          </p:spPr>
        </p:pic>
        <p:sp>
          <p:nvSpPr>
            <p:cNvPr id="9" name="四角形: 角を丸くする 8">
              <a:extLst>
                <a:ext uri="{FF2B5EF4-FFF2-40B4-BE49-F238E27FC236}">
                  <a16:creationId xmlns:a16="http://schemas.microsoft.com/office/drawing/2014/main" id="{B9758599-DA81-4715-BF1F-1152C3FEB4F4}"/>
                </a:ext>
              </a:extLst>
            </p:cNvPr>
            <p:cNvSpPr/>
            <p:nvPr/>
          </p:nvSpPr>
          <p:spPr bwMode="auto">
            <a:xfrm>
              <a:off x="454080" y="5227635"/>
              <a:ext cx="4413195" cy="2230840"/>
            </a:xfrm>
            <a:prstGeom prst="roundRect">
              <a:avLst>
                <a:gd name="adj" fmla="val 3004"/>
              </a:avLst>
            </a:prstGeom>
            <a:noFill/>
            <a:ln w="9525">
              <a:solidFill>
                <a:schemeClr val="tx1">
                  <a:lumMod val="50000"/>
                  <a:lumOff val="50000"/>
                  <a:alpha val="7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pic>
        <p:nvPicPr>
          <p:cNvPr id="13" name="図 12" descr="グラフィカル ユーザー インターフェイス&#10;&#10;自動的に生成された説明">
            <a:extLst>
              <a:ext uri="{FF2B5EF4-FFF2-40B4-BE49-F238E27FC236}">
                <a16:creationId xmlns:a16="http://schemas.microsoft.com/office/drawing/2014/main" id="{3CAAC0BB-7F6A-45D8-BC62-1FD21C6E95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911" y="4843273"/>
            <a:ext cx="4505951" cy="2364569"/>
          </a:xfrm>
          <a:prstGeom prst="rect">
            <a:avLst/>
          </a:prstGeom>
        </p:spPr>
      </p:pic>
      <p:grpSp>
        <p:nvGrpSpPr>
          <p:cNvPr id="27" name="グループ化 26">
            <a:extLst>
              <a:ext uri="{FF2B5EF4-FFF2-40B4-BE49-F238E27FC236}">
                <a16:creationId xmlns:a16="http://schemas.microsoft.com/office/drawing/2014/main" id="{B63E2A5B-FDA2-4ECD-895E-CB2709F01606}"/>
              </a:ext>
            </a:extLst>
          </p:cNvPr>
          <p:cNvGrpSpPr/>
          <p:nvPr/>
        </p:nvGrpSpPr>
        <p:grpSpPr>
          <a:xfrm>
            <a:off x="550094" y="1043909"/>
            <a:ext cx="9701883" cy="3238522"/>
            <a:chOff x="435031" y="3593196"/>
            <a:chExt cx="9701883" cy="3238522"/>
          </a:xfrm>
        </p:grpSpPr>
        <p:sp>
          <p:nvSpPr>
            <p:cNvPr id="30" name="テキスト ボックス 29">
              <a:extLst>
                <a:ext uri="{FF2B5EF4-FFF2-40B4-BE49-F238E27FC236}">
                  <a16:creationId xmlns:a16="http://schemas.microsoft.com/office/drawing/2014/main" id="{A1DDFE2A-6111-451B-A383-30D37D34E9BB}"/>
                </a:ext>
              </a:extLst>
            </p:cNvPr>
            <p:cNvSpPr txBox="1"/>
            <p:nvPr/>
          </p:nvSpPr>
          <p:spPr>
            <a:xfrm>
              <a:off x="435031" y="3696354"/>
              <a:ext cx="3813120" cy="291618"/>
            </a:xfrm>
            <a:prstGeom prst="rect">
              <a:avLst/>
            </a:prstGeom>
            <a:solidFill>
              <a:schemeClr val="tx2">
                <a:lumMod val="75000"/>
              </a:schemeClr>
            </a:solidFill>
            <a:ln w="38100">
              <a:noFill/>
            </a:ln>
          </p:spPr>
          <p:txBody>
            <a:bodyPr wrap="square" lIns="216000" rIns="216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ワークフローイメージ（海外引越しの場合）</a:t>
              </a:r>
              <a:endParaRPr kumimoji="1" lang="en-US" altLang="ja-JP" sz="1295" b="1" dirty="0">
                <a:solidFill>
                  <a:schemeClr val="bg1"/>
                </a:solidFill>
                <a:latin typeface="BIZ UDPゴシック" panose="020B0400000000000000" pitchFamily="50" charset="-128"/>
                <a:ea typeface="BIZ UDPゴシック" panose="020B0400000000000000" pitchFamily="50" charset="-128"/>
              </a:endParaRPr>
            </a:p>
          </p:txBody>
        </p:sp>
        <p:grpSp>
          <p:nvGrpSpPr>
            <p:cNvPr id="31" name="グループ化 30">
              <a:extLst>
                <a:ext uri="{FF2B5EF4-FFF2-40B4-BE49-F238E27FC236}">
                  <a16:creationId xmlns:a16="http://schemas.microsoft.com/office/drawing/2014/main" id="{F5B01510-E169-44AC-A63B-A1FE4C781063}"/>
                </a:ext>
              </a:extLst>
            </p:cNvPr>
            <p:cNvGrpSpPr/>
            <p:nvPr/>
          </p:nvGrpSpPr>
          <p:grpSpPr>
            <a:xfrm>
              <a:off x="562990" y="4403195"/>
              <a:ext cx="9198954" cy="1693686"/>
              <a:chOff x="686815" y="1425729"/>
              <a:chExt cx="9198954" cy="1693686"/>
            </a:xfrm>
          </p:grpSpPr>
          <p:pic>
            <p:nvPicPr>
              <p:cNvPr id="34" name="図 33" descr="図形 が含まれている画像&#10;&#10;自動的に生成された説明">
                <a:extLst>
                  <a:ext uri="{FF2B5EF4-FFF2-40B4-BE49-F238E27FC236}">
                    <a16:creationId xmlns:a16="http://schemas.microsoft.com/office/drawing/2014/main" id="{11A15D6B-6FFD-4763-A40B-885AB6D0B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0872" y="1425729"/>
                <a:ext cx="2490840" cy="568526"/>
              </a:xfrm>
              <a:prstGeom prst="rect">
                <a:avLst/>
              </a:prstGeom>
              <a:ln w="28575">
                <a:solidFill>
                  <a:schemeClr val="tx2">
                    <a:lumMod val="50000"/>
                  </a:schemeClr>
                </a:solidFill>
              </a:ln>
            </p:spPr>
          </p:pic>
          <p:cxnSp>
            <p:nvCxnSpPr>
              <p:cNvPr id="35" name="直線矢印コネクタ 34">
                <a:extLst>
                  <a:ext uri="{FF2B5EF4-FFF2-40B4-BE49-F238E27FC236}">
                    <a16:creationId xmlns:a16="http://schemas.microsoft.com/office/drawing/2014/main" id="{C6504219-6E14-445E-B4DE-901A278412A7}"/>
                  </a:ext>
                </a:extLst>
              </p:cNvPr>
              <p:cNvCxnSpPr>
                <a:cxnSpLocks/>
                <a:endCxn id="34" idx="1"/>
              </p:cNvCxnSpPr>
              <p:nvPr/>
            </p:nvCxnSpPr>
            <p:spPr>
              <a:xfrm flipV="1">
                <a:off x="2790276" y="1709992"/>
                <a:ext cx="1250596" cy="19258"/>
              </a:xfrm>
              <a:prstGeom prst="straightConnector1">
                <a:avLst/>
              </a:prstGeom>
              <a:ln w="57150">
                <a:solidFill>
                  <a:schemeClr val="tx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0E8F75F2-A49D-4EF3-AA7F-0D7A627E6476}"/>
                  </a:ext>
                </a:extLst>
              </p:cNvPr>
              <p:cNvCxnSpPr>
                <a:cxnSpLocks/>
              </p:cNvCxnSpPr>
              <p:nvPr/>
            </p:nvCxnSpPr>
            <p:spPr>
              <a:xfrm flipV="1">
                <a:off x="6531712" y="1694558"/>
                <a:ext cx="1250596" cy="15434"/>
              </a:xfrm>
              <a:prstGeom prst="straightConnector1">
                <a:avLst/>
              </a:prstGeom>
              <a:ln w="57150">
                <a:solidFill>
                  <a:schemeClr val="tx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F574B810-E9BB-4E56-8F8C-51BADE512191}"/>
                  </a:ext>
                </a:extLst>
              </p:cNvPr>
              <p:cNvCxnSpPr>
                <a:cxnSpLocks/>
              </p:cNvCxnSpPr>
              <p:nvPr/>
            </p:nvCxnSpPr>
            <p:spPr>
              <a:xfrm flipH="1">
                <a:off x="5286291" y="1988788"/>
                <a:ext cx="1" cy="626320"/>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8" name="グループ化 37">
                <a:extLst>
                  <a:ext uri="{FF2B5EF4-FFF2-40B4-BE49-F238E27FC236}">
                    <a16:creationId xmlns:a16="http://schemas.microsoft.com/office/drawing/2014/main" id="{49D575E9-9A77-40F7-8EF0-2E7CE3B8A25C}"/>
                  </a:ext>
                </a:extLst>
              </p:cNvPr>
              <p:cNvGrpSpPr/>
              <p:nvPr/>
            </p:nvGrpSpPr>
            <p:grpSpPr>
              <a:xfrm>
                <a:off x="686815" y="1548505"/>
                <a:ext cx="2103461" cy="1419647"/>
                <a:chOff x="686815" y="1548505"/>
                <a:chExt cx="2103461" cy="1419647"/>
              </a:xfrm>
            </p:grpSpPr>
            <p:sp>
              <p:nvSpPr>
                <p:cNvPr id="51" name="正方形/長方形 50">
                  <a:extLst>
                    <a:ext uri="{FF2B5EF4-FFF2-40B4-BE49-F238E27FC236}">
                      <a16:creationId xmlns:a16="http://schemas.microsoft.com/office/drawing/2014/main" id="{23710E52-90D2-4D4A-9568-28DE5D4AA98C}"/>
                    </a:ext>
                  </a:extLst>
                </p:cNvPr>
                <p:cNvSpPr/>
                <p:nvPr/>
              </p:nvSpPr>
              <p:spPr bwMode="auto">
                <a:xfrm>
                  <a:off x="686815" y="1548505"/>
                  <a:ext cx="2103461" cy="361491"/>
                </a:xfrm>
                <a:prstGeom prst="rect">
                  <a:avLst/>
                </a:prstGeom>
                <a:solidFill>
                  <a:schemeClr val="tx2">
                    <a:lumMod val="50000"/>
                  </a:schemeClr>
                </a:solidFill>
                <a:ln w="76200">
                  <a:noFill/>
                  <a:round/>
                  <a:headEnd/>
                  <a:tailEnd/>
                </a:ln>
                <a:effectLst>
                  <a:outerShdw blurRad="50800" dist="38100" dir="2700000" algn="tl" rotWithShape="0">
                    <a:prstClr val="black">
                      <a:alpha val="40000"/>
                    </a:prstClr>
                  </a:outerShdw>
                </a:effectLst>
              </p:spPr>
              <p:txBody>
                <a:bodyPr wrap="square" lIns="0" tIns="36000" rIns="0" bIns="108000" rtlCol="0" anchor="ctr">
                  <a:spAutoFit/>
                </a:bodyPr>
                <a:lstStyle/>
                <a:p>
                  <a:pPr algn="ctr">
                    <a:lnSpc>
                      <a:spcPct val="140000"/>
                    </a:lnSpc>
                    <a:spcBef>
                      <a:spcPct val="0"/>
                    </a:spcBef>
                    <a:spcAft>
                      <a:spcPts val="600"/>
                    </a:spcAft>
                  </a:pPr>
                  <a:r>
                    <a:rPr kumimoji="1" lang="ja-JP" altLang="en-US" sz="1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海外人事部門ができること</a:t>
                  </a:r>
                </a:p>
              </p:txBody>
            </p:sp>
            <p:sp>
              <p:nvSpPr>
                <p:cNvPr id="52" name="テキスト ボックス 51">
                  <a:extLst>
                    <a:ext uri="{FF2B5EF4-FFF2-40B4-BE49-F238E27FC236}">
                      <a16:creationId xmlns:a16="http://schemas.microsoft.com/office/drawing/2014/main" id="{A2CE3A6A-F1EF-48E8-864E-ECDFE2D8F4B6}"/>
                    </a:ext>
                  </a:extLst>
                </p:cNvPr>
                <p:cNvSpPr txBox="1"/>
                <p:nvPr/>
              </p:nvSpPr>
              <p:spPr>
                <a:xfrm>
                  <a:off x="823037" y="2000519"/>
                  <a:ext cx="1728358" cy="830997"/>
                </a:xfrm>
                <a:prstGeom prst="rect">
                  <a:avLst/>
                </a:prstGeom>
                <a:solidFill>
                  <a:schemeClr val="bg1"/>
                </a:solid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・見積り依頼</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・見積書のダウンロード</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・発注依頼</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・請求書のダウンロード</a:t>
                  </a:r>
                </a:p>
              </p:txBody>
            </p:sp>
            <p:sp>
              <p:nvSpPr>
                <p:cNvPr id="53" name="正方形/長方形 52">
                  <a:extLst>
                    <a:ext uri="{FF2B5EF4-FFF2-40B4-BE49-F238E27FC236}">
                      <a16:creationId xmlns:a16="http://schemas.microsoft.com/office/drawing/2014/main" id="{B64F2AA2-EF32-4269-BDA5-9624A53E18D3}"/>
                    </a:ext>
                  </a:extLst>
                </p:cNvPr>
                <p:cNvSpPr/>
                <p:nvPr/>
              </p:nvSpPr>
              <p:spPr bwMode="auto">
                <a:xfrm>
                  <a:off x="686815" y="1548505"/>
                  <a:ext cx="2103461" cy="1419647"/>
                </a:xfrm>
                <a:prstGeom prst="rect">
                  <a:avLst/>
                </a:prstGeom>
                <a:noFill/>
                <a:ln w="28575">
                  <a:solidFill>
                    <a:schemeClr val="tx2">
                      <a:lumMod val="50000"/>
                      <a:alpha val="7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grpSp>
            <p:nvGrpSpPr>
              <p:cNvPr id="39" name="グループ化 38">
                <a:extLst>
                  <a:ext uri="{FF2B5EF4-FFF2-40B4-BE49-F238E27FC236}">
                    <a16:creationId xmlns:a16="http://schemas.microsoft.com/office/drawing/2014/main" id="{C5F3CAC5-5C7F-4740-A395-014D9A97E602}"/>
                  </a:ext>
                </a:extLst>
              </p:cNvPr>
              <p:cNvGrpSpPr/>
              <p:nvPr/>
            </p:nvGrpSpPr>
            <p:grpSpPr>
              <a:xfrm>
                <a:off x="7782308" y="1538875"/>
                <a:ext cx="2103461" cy="1580540"/>
                <a:chOff x="7782308" y="1538875"/>
                <a:chExt cx="2103461" cy="1580540"/>
              </a:xfrm>
            </p:grpSpPr>
            <p:sp>
              <p:nvSpPr>
                <p:cNvPr id="48" name="正方形/長方形 47">
                  <a:extLst>
                    <a:ext uri="{FF2B5EF4-FFF2-40B4-BE49-F238E27FC236}">
                      <a16:creationId xmlns:a16="http://schemas.microsoft.com/office/drawing/2014/main" id="{250696B9-2F5F-4161-AB50-F629C63C0C50}"/>
                    </a:ext>
                  </a:extLst>
                </p:cNvPr>
                <p:cNvSpPr/>
                <p:nvPr/>
              </p:nvSpPr>
              <p:spPr bwMode="auto">
                <a:xfrm>
                  <a:off x="7782308" y="1538875"/>
                  <a:ext cx="2103461" cy="361491"/>
                </a:xfrm>
                <a:prstGeom prst="rect">
                  <a:avLst/>
                </a:prstGeom>
                <a:solidFill>
                  <a:schemeClr val="tx2">
                    <a:lumMod val="50000"/>
                  </a:schemeClr>
                </a:solidFill>
                <a:ln w="76200">
                  <a:noFill/>
                  <a:round/>
                  <a:headEnd/>
                  <a:tailEnd/>
                </a:ln>
                <a:effectLst>
                  <a:outerShdw blurRad="50800" dist="38100" dir="2700000" algn="tl" rotWithShape="0">
                    <a:prstClr val="black">
                      <a:alpha val="40000"/>
                    </a:prstClr>
                  </a:outerShdw>
                </a:effectLst>
              </p:spPr>
              <p:txBody>
                <a:bodyPr wrap="square" lIns="0" tIns="36000" rIns="0" bIns="108000" rtlCol="0" anchor="ctr">
                  <a:spAutoFit/>
                </a:bodyPr>
                <a:lstStyle/>
                <a:p>
                  <a:pPr algn="ctr">
                    <a:lnSpc>
                      <a:spcPct val="140000"/>
                    </a:lnSpc>
                    <a:spcBef>
                      <a:spcPct val="0"/>
                    </a:spcBef>
                    <a:spcAft>
                      <a:spcPts val="600"/>
                    </a:spcAft>
                  </a:pPr>
                  <a:r>
                    <a:rPr kumimoji="1" lang="ja-JP" altLang="en-US" sz="1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引越し会社ができること</a:t>
                  </a:r>
                </a:p>
              </p:txBody>
            </p:sp>
            <p:sp>
              <p:nvSpPr>
                <p:cNvPr id="49" name="テキスト ボックス 48">
                  <a:extLst>
                    <a:ext uri="{FF2B5EF4-FFF2-40B4-BE49-F238E27FC236}">
                      <a16:creationId xmlns:a16="http://schemas.microsoft.com/office/drawing/2014/main" id="{F52F7643-F419-469C-88BA-B4559DAA2B26}"/>
                    </a:ext>
                  </a:extLst>
                </p:cNvPr>
                <p:cNvSpPr txBox="1"/>
                <p:nvPr/>
              </p:nvSpPr>
              <p:spPr>
                <a:xfrm>
                  <a:off x="7975469" y="2011855"/>
                  <a:ext cx="1717137" cy="1015663"/>
                </a:xfrm>
                <a:prstGeom prst="rect">
                  <a:avLst/>
                </a:prstGeom>
                <a:solidFill>
                  <a:schemeClr val="bg1"/>
                </a:solid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・見積り日の通知</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・見積書のアップロード</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・引越し日の通知</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・引越し完了の通知</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・請求書のアップロード</a:t>
                  </a:r>
                </a:p>
              </p:txBody>
            </p:sp>
            <p:sp>
              <p:nvSpPr>
                <p:cNvPr id="50" name="正方形/長方形 49">
                  <a:extLst>
                    <a:ext uri="{FF2B5EF4-FFF2-40B4-BE49-F238E27FC236}">
                      <a16:creationId xmlns:a16="http://schemas.microsoft.com/office/drawing/2014/main" id="{5D2A1E7A-92CD-4B77-AC61-712115E13142}"/>
                    </a:ext>
                  </a:extLst>
                </p:cNvPr>
                <p:cNvSpPr/>
                <p:nvPr/>
              </p:nvSpPr>
              <p:spPr bwMode="auto">
                <a:xfrm>
                  <a:off x="7782308" y="1571415"/>
                  <a:ext cx="2103461" cy="1548000"/>
                </a:xfrm>
                <a:prstGeom prst="rect">
                  <a:avLst/>
                </a:prstGeom>
                <a:noFill/>
                <a:ln w="28575">
                  <a:solidFill>
                    <a:schemeClr val="tx2">
                      <a:lumMod val="50000"/>
                      <a:alpha val="7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grpSp>
            <p:nvGrpSpPr>
              <p:cNvPr id="40" name="グループ化 39">
                <a:extLst>
                  <a:ext uri="{FF2B5EF4-FFF2-40B4-BE49-F238E27FC236}">
                    <a16:creationId xmlns:a16="http://schemas.microsoft.com/office/drawing/2014/main" id="{C9B076C6-ED78-460B-8593-B4E4E67D39C1}"/>
                  </a:ext>
                </a:extLst>
              </p:cNvPr>
              <p:cNvGrpSpPr/>
              <p:nvPr/>
            </p:nvGrpSpPr>
            <p:grpSpPr>
              <a:xfrm>
                <a:off x="3527161" y="2596058"/>
                <a:ext cx="3332552" cy="514738"/>
                <a:chOff x="3470011" y="2352136"/>
                <a:chExt cx="3332552" cy="514738"/>
              </a:xfrm>
            </p:grpSpPr>
            <p:sp>
              <p:nvSpPr>
                <p:cNvPr id="41" name="テキスト ボックス 40">
                  <a:extLst>
                    <a:ext uri="{FF2B5EF4-FFF2-40B4-BE49-F238E27FC236}">
                      <a16:creationId xmlns:a16="http://schemas.microsoft.com/office/drawing/2014/main" id="{CA0CC1F3-B695-4BB1-9C22-0E5DCAF4AFD8}"/>
                    </a:ext>
                  </a:extLst>
                </p:cNvPr>
                <p:cNvSpPr txBox="1"/>
                <p:nvPr/>
              </p:nvSpPr>
              <p:spPr>
                <a:xfrm>
                  <a:off x="4800472" y="2361661"/>
                  <a:ext cx="1893467" cy="461665"/>
                </a:xfrm>
                <a:prstGeom prst="rect">
                  <a:avLst/>
                </a:prstGeom>
                <a:solidFill>
                  <a:schemeClr val="bg1"/>
                </a:solid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・見積り日の確認</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・船便、航空便日時の確認</a:t>
                  </a:r>
                  <a:endParaRPr kumimoji="1" lang="en-US" altLang="ja-JP" sz="1200" dirty="0">
                    <a:latin typeface="BIZ UDPゴシック" panose="020B0400000000000000" pitchFamily="50" charset="-128"/>
                    <a:ea typeface="BIZ UDPゴシック" panose="020B0400000000000000" pitchFamily="50" charset="-128"/>
                  </a:endParaRPr>
                </a:p>
              </p:txBody>
            </p:sp>
            <p:grpSp>
              <p:nvGrpSpPr>
                <p:cNvPr id="43" name="グループ化 42">
                  <a:extLst>
                    <a:ext uri="{FF2B5EF4-FFF2-40B4-BE49-F238E27FC236}">
                      <a16:creationId xmlns:a16="http://schemas.microsoft.com/office/drawing/2014/main" id="{321631EB-FBD8-4973-82AB-53A11F802D1E}"/>
                    </a:ext>
                  </a:extLst>
                </p:cNvPr>
                <p:cNvGrpSpPr/>
                <p:nvPr/>
              </p:nvGrpSpPr>
              <p:grpSpPr>
                <a:xfrm>
                  <a:off x="3470011" y="2352136"/>
                  <a:ext cx="3332552" cy="514738"/>
                  <a:chOff x="3470011" y="2352136"/>
                  <a:chExt cx="3332552" cy="514738"/>
                </a:xfrm>
              </p:grpSpPr>
              <p:sp>
                <p:nvSpPr>
                  <p:cNvPr id="45" name="正方形/長方形 44">
                    <a:extLst>
                      <a:ext uri="{FF2B5EF4-FFF2-40B4-BE49-F238E27FC236}">
                        <a16:creationId xmlns:a16="http://schemas.microsoft.com/office/drawing/2014/main" id="{811CDC17-6FBE-4B16-A34F-86ECCF285C2E}"/>
                      </a:ext>
                    </a:extLst>
                  </p:cNvPr>
                  <p:cNvSpPr/>
                  <p:nvPr/>
                </p:nvSpPr>
                <p:spPr bwMode="auto">
                  <a:xfrm>
                    <a:off x="3470011" y="2352136"/>
                    <a:ext cx="1250597" cy="514738"/>
                  </a:xfrm>
                  <a:prstGeom prst="rect">
                    <a:avLst/>
                  </a:prstGeom>
                  <a:solidFill>
                    <a:schemeClr val="tx2">
                      <a:lumMod val="50000"/>
                    </a:schemeClr>
                  </a:solidFill>
                  <a:ln w="19050">
                    <a:solidFill>
                      <a:schemeClr val="tx2">
                        <a:lumMod val="50000"/>
                      </a:schemeClr>
                    </a:solidFill>
                    <a:round/>
                    <a:headEnd/>
                    <a:tailEnd/>
                  </a:ln>
                  <a:effectLst>
                    <a:outerShdw blurRad="50800" dist="38100" dir="2700000" algn="tl" rotWithShape="0">
                      <a:prstClr val="black">
                        <a:alpha val="40000"/>
                      </a:prstClr>
                    </a:outerShdw>
                  </a:effectLst>
                </p:spPr>
                <p:txBody>
                  <a:bodyPr wrap="square" lIns="0" tIns="36000" rIns="0" bIns="108000" rtlCol="0" anchor="ctr">
                    <a:spAutoFit/>
                  </a:bodyPr>
                  <a:lstStyle/>
                  <a:p>
                    <a:pPr algn="ctr">
                      <a:spcBef>
                        <a:spcPct val="0"/>
                      </a:spcBef>
                      <a:spcAft>
                        <a:spcPts val="600"/>
                      </a:spcAft>
                    </a:pPr>
                    <a:r>
                      <a:rPr kumimoji="1" lang="ja-JP" altLang="en-US" sz="1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海外赴任者が　　できること</a:t>
                    </a:r>
                  </a:p>
                </p:txBody>
              </p:sp>
              <p:sp>
                <p:nvSpPr>
                  <p:cNvPr id="47" name="正方形/長方形 46">
                    <a:extLst>
                      <a:ext uri="{FF2B5EF4-FFF2-40B4-BE49-F238E27FC236}">
                        <a16:creationId xmlns:a16="http://schemas.microsoft.com/office/drawing/2014/main" id="{E9F1839B-D4C7-4DA4-B9B7-10EBFF5CAB66}"/>
                      </a:ext>
                    </a:extLst>
                  </p:cNvPr>
                  <p:cNvSpPr/>
                  <p:nvPr/>
                </p:nvSpPr>
                <p:spPr bwMode="auto">
                  <a:xfrm>
                    <a:off x="4699102" y="2352136"/>
                    <a:ext cx="2103461" cy="504000"/>
                  </a:xfrm>
                  <a:prstGeom prst="rect">
                    <a:avLst/>
                  </a:prstGeom>
                  <a:noFill/>
                  <a:ln w="28575">
                    <a:solidFill>
                      <a:schemeClr val="tx2">
                        <a:lumMod val="50000"/>
                        <a:alpha val="7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grpSp>
        </p:grpSp>
        <p:sp>
          <p:nvSpPr>
            <p:cNvPr id="32" name="タイトル 1">
              <a:extLst>
                <a:ext uri="{FF2B5EF4-FFF2-40B4-BE49-F238E27FC236}">
                  <a16:creationId xmlns:a16="http://schemas.microsoft.com/office/drawing/2014/main" id="{5639B8B8-F23F-4959-817D-023A44EA3407}"/>
                </a:ext>
              </a:extLst>
            </p:cNvPr>
            <p:cNvSpPr txBox="1">
              <a:spLocks/>
            </p:cNvSpPr>
            <p:nvPr/>
          </p:nvSpPr>
          <p:spPr>
            <a:xfrm>
              <a:off x="562990" y="6204777"/>
              <a:ext cx="7341573" cy="626941"/>
            </a:xfrm>
            <a:prstGeom prst="rect">
              <a:avLst/>
            </a:prstGeom>
          </p:spPr>
          <p:txBody>
            <a:bodyPr/>
            <a:lstStyle>
              <a:lvl1pPr algn="l" defTabSz="914400" rtl="0" eaLnBrk="1" latinLnBrk="0" hangingPunct="1">
                <a:spcBef>
                  <a:spcPct val="0"/>
                </a:spcBef>
                <a:buNone/>
                <a:defRPr kumimoji="1" sz="2200" kern="1200">
                  <a:solidFill>
                    <a:srgbClr val="4D4D4D"/>
                  </a:solidFill>
                  <a:latin typeface="メイリオ" pitchFamily="50" charset="-128"/>
                  <a:ea typeface="メイリオ" pitchFamily="50" charset="-128"/>
                  <a:cs typeface="メイリオ" pitchFamily="50" charset="-128"/>
                </a:defRPr>
              </a:lvl1pPr>
            </a:lstStyle>
            <a:p>
              <a:pPr>
                <a:lnSpc>
                  <a:spcPct val="150000"/>
                </a:lnSpc>
              </a:pPr>
              <a:r>
                <a:rPr lang="ja-JP" altLang="en-US" sz="1100" dirty="0">
                  <a:solidFill>
                    <a:schemeClr val="tx1"/>
                  </a:solidFill>
                  <a:latin typeface="BIZ UDPゴシック" panose="020B0400000000000000" pitchFamily="50" charset="-128"/>
                  <a:ea typeface="BIZ UDPゴシック" panose="020B0400000000000000" pitchFamily="50" charset="-128"/>
                </a:rPr>
                <a:t>＊ ご利用の引越し会社へ進捗状況や見積書等をアップロード可能な専用</a:t>
              </a:r>
              <a:r>
                <a:rPr lang="en-US" altLang="ja-JP" sz="1100" dirty="0">
                  <a:solidFill>
                    <a:schemeClr val="tx1"/>
                  </a:solidFill>
                  <a:latin typeface="BIZ UDPゴシック" panose="020B0400000000000000" pitchFamily="50" charset="-128"/>
                  <a:ea typeface="BIZ UDPゴシック" panose="020B0400000000000000" pitchFamily="50" charset="-128"/>
                </a:rPr>
                <a:t>ID</a:t>
              </a:r>
              <a:r>
                <a:rPr lang="ja-JP" altLang="en-US" sz="1100" dirty="0">
                  <a:solidFill>
                    <a:schemeClr val="tx1"/>
                  </a:solidFill>
                  <a:latin typeface="BIZ UDPゴシック" panose="020B0400000000000000" pitchFamily="50" charset="-128"/>
                  <a:ea typeface="BIZ UDPゴシック" panose="020B0400000000000000" pitchFamily="50" charset="-128"/>
                </a:rPr>
                <a:t>を付与します。（更新毎に随時通知）</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1100" dirty="0">
                  <a:solidFill>
                    <a:schemeClr val="tx1"/>
                  </a:solidFill>
                  <a:latin typeface="BIZ UDPゴシック" panose="020B0400000000000000" pitchFamily="50" charset="-128"/>
                  <a:ea typeface="BIZ UDPゴシック" panose="020B0400000000000000" pitchFamily="50" charset="-128"/>
                </a:rPr>
                <a:t>＊ 引越し会社専用</a:t>
              </a:r>
              <a:r>
                <a:rPr lang="en-US" altLang="ja-JP" sz="1100" dirty="0">
                  <a:solidFill>
                    <a:schemeClr val="tx1"/>
                  </a:solidFill>
                  <a:latin typeface="BIZ UDPゴシック" panose="020B0400000000000000" pitchFamily="50" charset="-128"/>
                  <a:ea typeface="BIZ UDPゴシック" panose="020B0400000000000000" pitchFamily="50" charset="-128"/>
                </a:rPr>
                <a:t>ID</a:t>
              </a:r>
              <a:r>
                <a:rPr lang="ja-JP" altLang="en-US" sz="1100" dirty="0">
                  <a:solidFill>
                    <a:schemeClr val="tx1"/>
                  </a:solidFill>
                  <a:latin typeface="BIZ UDPゴシック" panose="020B0400000000000000" pitchFamily="50" charset="-128"/>
                  <a:ea typeface="BIZ UDPゴシック" panose="020B0400000000000000" pitchFamily="50" charset="-128"/>
                </a:rPr>
                <a:t>では、その引越し会社に依頼のあった社員の情報と引越し業務の閲覧と更新作業が行えます。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3" name="タイトル 1">
              <a:extLst>
                <a:ext uri="{FF2B5EF4-FFF2-40B4-BE49-F238E27FC236}">
                  <a16:creationId xmlns:a16="http://schemas.microsoft.com/office/drawing/2014/main" id="{8C79F676-AA25-4FDD-A04A-AC4F483E27B0}"/>
                </a:ext>
              </a:extLst>
            </p:cNvPr>
            <p:cNvSpPr txBox="1">
              <a:spLocks/>
            </p:cNvSpPr>
            <p:nvPr/>
          </p:nvSpPr>
          <p:spPr>
            <a:xfrm>
              <a:off x="4464228" y="3593196"/>
              <a:ext cx="5672686" cy="626941"/>
            </a:xfrm>
            <a:prstGeom prst="rect">
              <a:avLst/>
            </a:prstGeom>
          </p:spPr>
          <p:txBody>
            <a:bodyPr/>
            <a:lstStyle>
              <a:lvl1pPr algn="l" defTabSz="914400" rtl="0" eaLnBrk="1" latinLnBrk="0" hangingPunct="1">
                <a:spcBef>
                  <a:spcPct val="0"/>
                </a:spcBef>
                <a:buNone/>
                <a:defRPr kumimoji="1" sz="2200" kern="1200">
                  <a:solidFill>
                    <a:srgbClr val="4D4D4D"/>
                  </a:solidFill>
                  <a:latin typeface="メイリオ" pitchFamily="50" charset="-128"/>
                  <a:ea typeface="メイリオ" pitchFamily="50" charset="-128"/>
                  <a:cs typeface="メイリオ" pitchFamily="50" charset="-128"/>
                </a:defRPr>
              </a:lvl1pPr>
            </a:lstStyle>
            <a:p>
              <a:pPr>
                <a:lnSpc>
                  <a:spcPct val="150000"/>
                </a:lnSpc>
              </a:pPr>
              <a:r>
                <a:rPr lang="ja-JP" altLang="en-US" sz="1200" b="1" dirty="0">
                  <a:solidFill>
                    <a:srgbClr val="C00000"/>
                  </a:solidFill>
                  <a:latin typeface="BIZ UDPゴシック" panose="020B0400000000000000" pitchFamily="50" charset="-128"/>
                  <a:ea typeface="BIZ UDPゴシック" panose="020B0400000000000000" pitchFamily="50" charset="-128"/>
                </a:rPr>
                <a:t>＊ ご要望に応じて、業種の追加が可能です。</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lang="ja-JP" altLang="en-US" sz="1100" dirty="0">
                  <a:solidFill>
                    <a:schemeClr val="tx1"/>
                  </a:solidFill>
                  <a:latin typeface="BIZ UDPゴシック" panose="020B0400000000000000" pitchFamily="50" charset="-128"/>
                  <a:ea typeface="BIZ UDPゴシック" panose="020B0400000000000000" pitchFamily="50" charset="-128"/>
                </a:rPr>
                <a:t>（一例）ビザ、航空券、海外旅行保険、健康診断、予防接種、海外通販等</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84960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3">
            <a:extLst>
              <a:ext uri="{FF2B5EF4-FFF2-40B4-BE49-F238E27FC236}">
                <a16:creationId xmlns:a16="http://schemas.microsoft.com/office/drawing/2014/main" id="{FC8BEE64-F246-4CA2-8A25-08B5DD6AA2B9}"/>
              </a:ext>
            </a:extLst>
          </p:cNvPr>
          <p:cNvSpPr>
            <a:spLocks noChangeArrowheads="1"/>
          </p:cNvSpPr>
          <p:nvPr/>
        </p:nvSpPr>
        <p:spPr bwMode="auto">
          <a:xfrm>
            <a:off x="4464227" y="7013237"/>
            <a:ext cx="1763362" cy="267381"/>
          </a:xfrm>
          <a:prstGeom prst="roundRect">
            <a:avLst>
              <a:gd name="adj" fmla="val 0"/>
            </a:avLst>
          </a:prstGeom>
          <a:solidFill>
            <a:schemeClr val="bg1"/>
          </a:solidFill>
          <a:ln>
            <a:noFill/>
          </a:ln>
          <a:effectLst/>
        </p:spPr>
        <p:txBody>
          <a:bodyPr wrap="square" lIns="0" tIns="0" rIns="0" bIns="0" anchor="ctr" anchorCtr="0">
            <a:spAutoFit/>
          </a:bodyPr>
          <a:lstStyle/>
          <a:p>
            <a:pPr algn="ctr" defTabSz="986912">
              <a:lnSpc>
                <a:spcPct val="120000"/>
              </a:lnSpc>
              <a:spcBef>
                <a:spcPct val="0"/>
              </a:spcBef>
              <a:defRPr/>
            </a:pPr>
            <a:endParaRPr kumimoji="1" lang="en-US" altLang="ja-JP" sz="1511" dirty="0">
              <a:solidFill>
                <a:srgbClr val="4D4D4D"/>
              </a:solidFill>
              <a:latin typeface="メイリオ" pitchFamily="50" charset="-128"/>
              <a:ea typeface="メイリオ" pitchFamily="50" charset="-128"/>
              <a:cs typeface="メイリオ" pitchFamily="50" charset="-128"/>
            </a:endParaRPr>
          </a:p>
        </p:txBody>
      </p:sp>
      <p:sp>
        <p:nvSpPr>
          <p:cNvPr id="29" name="スライド番号プレースホルダー 5">
            <a:extLst>
              <a:ext uri="{FF2B5EF4-FFF2-40B4-BE49-F238E27FC236}">
                <a16:creationId xmlns:a16="http://schemas.microsoft.com/office/drawing/2014/main" id="{BC05DA28-3DE6-4E84-8869-51BCB1E7F1B7}"/>
              </a:ext>
            </a:extLst>
          </p:cNvPr>
          <p:cNvSpPr txBox="1">
            <a:spLocks/>
          </p:cNvSpPr>
          <p:nvPr/>
        </p:nvSpPr>
        <p:spPr>
          <a:xfrm>
            <a:off x="8097262" y="7194039"/>
            <a:ext cx="2494756" cy="2775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B3508C7-2FE0-4945-9CBD-863E05F850D2}" type="slidenum">
              <a:rPr lang="ja-JP" altLang="en-US" sz="1079"/>
              <a:pPr algn="r"/>
              <a:t>7</a:t>
            </a:fld>
            <a:endParaRPr lang="ja-JP" altLang="en-US" sz="1079" dirty="0"/>
          </a:p>
        </p:txBody>
      </p:sp>
      <p:sp>
        <p:nvSpPr>
          <p:cNvPr id="2" name="正方形/長方形 1">
            <a:extLst>
              <a:ext uri="{FF2B5EF4-FFF2-40B4-BE49-F238E27FC236}">
                <a16:creationId xmlns:a16="http://schemas.microsoft.com/office/drawing/2014/main" id="{D0CD4B18-3A73-4874-88E8-96D8BC02F451}"/>
              </a:ext>
            </a:extLst>
          </p:cNvPr>
          <p:cNvSpPr/>
          <p:nvPr/>
        </p:nvSpPr>
        <p:spPr bwMode="auto">
          <a:xfrm>
            <a:off x="4164654" y="7170081"/>
            <a:ext cx="2472764" cy="345544"/>
          </a:xfrm>
          <a:prstGeom prst="rect">
            <a:avLst/>
          </a:prstGeom>
          <a:solidFill>
            <a:schemeClr val="bg1"/>
          </a:solidFill>
          <a:ln w="76200">
            <a:noFill/>
            <a:round/>
            <a:headEnd/>
            <a:tailEnd/>
          </a:ln>
          <a:effectLst/>
        </p:spPr>
        <p:txBody>
          <a:bodyPr lIns="0" tIns="0" rIns="0" bIns="0" rtlCol="0" anchor="ctr">
            <a:spAutoFit/>
          </a:bodyPr>
          <a:lstStyle/>
          <a:p>
            <a:pPr algn="just">
              <a:lnSpc>
                <a:spcPct val="140000"/>
              </a:lnSpc>
              <a:spcBef>
                <a:spcPct val="0"/>
              </a:spcBef>
              <a:spcAft>
                <a:spcPts val="648"/>
              </a:spcAft>
            </a:pPr>
            <a:endParaRPr kumimoji="1" lang="ja-JP" altLang="en-US" sz="1727" dirty="0">
              <a:solidFill>
                <a:srgbClr val="4D4D4D"/>
              </a:solidFill>
              <a:latin typeface="メイリオ" pitchFamily="50" charset="-128"/>
              <a:ea typeface="メイリオ" pitchFamily="50" charset="-128"/>
              <a:cs typeface="メイリオ" pitchFamily="50" charset="-128"/>
            </a:endParaRPr>
          </a:p>
        </p:txBody>
      </p:sp>
      <p:pic>
        <p:nvPicPr>
          <p:cNvPr id="12" name="コンテンツ プレースホルダー 11" descr="図形 が含まれている画像&#10;&#10;自動的に生成された説明">
            <a:extLst>
              <a:ext uri="{FF2B5EF4-FFF2-40B4-BE49-F238E27FC236}">
                <a16:creationId xmlns:a16="http://schemas.microsoft.com/office/drawing/2014/main" id="{17E78BF9-6ABC-4FD3-AF7F-9E5706874281}"/>
              </a:ext>
            </a:extLst>
          </p:cNvPr>
          <p:cNvPicPr>
            <a:picLocks noGrp="1" noChangeAspect="1"/>
          </p:cNvPicPr>
          <p:nvPr>
            <p:ph idx="1"/>
          </p:nvPr>
        </p:nvPicPr>
        <p:blipFill>
          <a:blip r:embed="rId2"/>
          <a:stretch>
            <a:fillRect/>
          </a:stretch>
        </p:blipFill>
        <p:spPr/>
      </p:pic>
      <p:sp>
        <p:nvSpPr>
          <p:cNvPr id="20" name="タイトル 1">
            <a:extLst>
              <a:ext uri="{FF2B5EF4-FFF2-40B4-BE49-F238E27FC236}">
                <a16:creationId xmlns:a16="http://schemas.microsoft.com/office/drawing/2014/main" id="{14576A51-C177-4C7C-9466-DAC16B731549}"/>
              </a:ext>
            </a:extLst>
          </p:cNvPr>
          <p:cNvSpPr>
            <a:spLocks noGrp="1"/>
          </p:cNvSpPr>
          <p:nvPr>
            <p:ph type="title"/>
          </p:nvPr>
        </p:nvSpPr>
        <p:spPr>
          <a:xfrm>
            <a:off x="686816" y="275846"/>
            <a:ext cx="7086730" cy="427461"/>
          </a:xfrm>
        </p:spPr>
        <p:txBody>
          <a:bodyPr/>
          <a:lstStyle/>
          <a:p>
            <a:pPr algn="dist"/>
            <a:r>
              <a:rPr lang="ja-JP" altLang="en-US" sz="1800" b="1" dirty="0">
                <a:solidFill>
                  <a:schemeClr val="tx1"/>
                </a:solidFill>
                <a:latin typeface="BIZ UDPゴシック" panose="020B0400000000000000" pitchFamily="50" charset="-128"/>
                <a:ea typeface="BIZ UDPゴシック" panose="020B0400000000000000" pitchFamily="50" charset="-128"/>
              </a:rPr>
              <a:t>７．人事業務手配申請ワークフロー機能❸（オプション：医療関連）</a:t>
            </a:r>
          </a:p>
        </p:txBody>
      </p:sp>
      <p:sp>
        <p:nvSpPr>
          <p:cNvPr id="6" name="テキスト ボックス 5">
            <a:extLst>
              <a:ext uri="{FF2B5EF4-FFF2-40B4-BE49-F238E27FC236}">
                <a16:creationId xmlns:a16="http://schemas.microsoft.com/office/drawing/2014/main" id="{7887AA88-043C-49AD-B686-2567597E1913}"/>
              </a:ext>
            </a:extLst>
          </p:cNvPr>
          <p:cNvSpPr txBox="1"/>
          <p:nvPr/>
        </p:nvSpPr>
        <p:spPr>
          <a:xfrm>
            <a:off x="425505" y="3432417"/>
            <a:ext cx="4505951" cy="291618"/>
          </a:xfrm>
          <a:prstGeom prst="rect">
            <a:avLst/>
          </a:prstGeom>
          <a:solidFill>
            <a:schemeClr val="tx2">
              <a:lumMod val="75000"/>
            </a:schemeClr>
          </a:solidFill>
          <a:ln w="38100">
            <a:noFill/>
          </a:ln>
        </p:spPr>
        <p:txBody>
          <a:bodyPr wrap="square" lIns="360000" rIns="360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健康診断・予防接種予約手配申請画面</a:t>
            </a:r>
          </a:p>
        </p:txBody>
      </p:sp>
      <p:sp>
        <p:nvSpPr>
          <p:cNvPr id="17" name="テキスト ボックス 16">
            <a:extLst>
              <a:ext uri="{FF2B5EF4-FFF2-40B4-BE49-F238E27FC236}">
                <a16:creationId xmlns:a16="http://schemas.microsoft.com/office/drawing/2014/main" id="{D44580FC-1972-4C78-94D9-8982B0FEC70F}"/>
              </a:ext>
            </a:extLst>
          </p:cNvPr>
          <p:cNvSpPr txBox="1"/>
          <p:nvPr/>
        </p:nvSpPr>
        <p:spPr>
          <a:xfrm>
            <a:off x="5668911" y="3441942"/>
            <a:ext cx="4505951" cy="291618"/>
          </a:xfrm>
          <a:prstGeom prst="rect">
            <a:avLst/>
          </a:prstGeom>
          <a:solidFill>
            <a:schemeClr val="tx2">
              <a:lumMod val="75000"/>
            </a:schemeClr>
          </a:solidFill>
          <a:ln w="38100">
            <a:noFill/>
          </a:ln>
        </p:spPr>
        <p:txBody>
          <a:bodyPr wrap="square" lIns="468000" rIns="468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社員別医療サービス受診履歴確認画面</a:t>
            </a:r>
          </a:p>
        </p:txBody>
      </p:sp>
      <p:pic>
        <p:nvPicPr>
          <p:cNvPr id="8" name="図 7" descr="図形 が含まれている画像&#10;&#10;自動的に生成された説明">
            <a:extLst>
              <a:ext uri="{FF2B5EF4-FFF2-40B4-BE49-F238E27FC236}">
                <a16:creationId xmlns:a16="http://schemas.microsoft.com/office/drawing/2014/main" id="{AAD5E0CB-B1F8-4AC0-928E-23C0238B0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278" y="145648"/>
            <a:ext cx="2490840" cy="568526"/>
          </a:xfrm>
          <a:prstGeom prst="rect">
            <a:avLst/>
          </a:prstGeom>
        </p:spPr>
      </p:pic>
      <p:grpSp>
        <p:nvGrpSpPr>
          <p:cNvPr id="27" name="グループ化 26">
            <a:extLst>
              <a:ext uri="{FF2B5EF4-FFF2-40B4-BE49-F238E27FC236}">
                <a16:creationId xmlns:a16="http://schemas.microsoft.com/office/drawing/2014/main" id="{B63E2A5B-FDA2-4ECD-895E-CB2709F01606}"/>
              </a:ext>
            </a:extLst>
          </p:cNvPr>
          <p:cNvGrpSpPr/>
          <p:nvPr/>
        </p:nvGrpSpPr>
        <p:grpSpPr>
          <a:xfrm>
            <a:off x="550094" y="901034"/>
            <a:ext cx="9701883" cy="2216174"/>
            <a:chOff x="435031" y="3821796"/>
            <a:chExt cx="9701883" cy="2216174"/>
          </a:xfrm>
        </p:grpSpPr>
        <p:sp>
          <p:nvSpPr>
            <p:cNvPr id="30" name="テキスト ボックス 29">
              <a:extLst>
                <a:ext uri="{FF2B5EF4-FFF2-40B4-BE49-F238E27FC236}">
                  <a16:creationId xmlns:a16="http://schemas.microsoft.com/office/drawing/2014/main" id="{A1DDFE2A-6111-451B-A383-30D37D34E9BB}"/>
                </a:ext>
              </a:extLst>
            </p:cNvPr>
            <p:cNvSpPr txBox="1"/>
            <p:nvPr/>
          </p:nvSpPr>
          <p:spPr>
            <a:xfrm>
              <a:off x="435031" y="3867804"/>
              <a:ext cx="3813120" cy="291618"/>
            </a:xfrm>
            <a:prstGeom prst="rect">
              <a:avLst/>
            </a:prstGeom>
            <a:solidFill>
              <a:schemeClr val="tx2">
                <a:lumMod val="75000"/>
              </a:schemeClr>
            </a:solidFill>
            <a:ln w="38100">
              <a:noFill/>
            </a:ln>
          </p:spPr>
          <p:txBody>
            <a:bodyPr wrap="square" lIns="216000" rIns="216000" rtlCol="0">
              <a:spAutoFit/>
            </a:bodyPr>
            <a:lstStyle/>
            <a:p>
              <a:pPr algn="dist"/>
              <a:r>
                <a:rPr kumimoji="1" lang="ja-JP" altLang="en-US" sz="1295" b="1" dirty="0">
                  <a:solidFill>
                    <a:schemeClr val="bg1"/>
                  </a:solidFill>
                  <a:latin typeface="BIZ UDPゴシック" panose="020B0400000000000000" pitchFamily="50" charset="-128"/>
                  <a:ea typeface="BIZ UDPゴシック" panose="020B0400000000000000" pitchFamily="50" charset="-128"/>
                </a:rPr>
                <a:t>医療関連の一元管理運用イメージ</a:t>
              </a:r>
              <a:endParaRPr kumimoji="1" lang="en-US" altLang="ja-JP" sz="1295" b="1" dirty="0">
                <a:solidFill>
                  <a:schemeClr val="bg1"/>
                </a:solidFill>
                <a:latin typeface="BIZ UDPゴシック" panose="020B0400000000000000" pitchFamily="50" charset="-128"/>
                <a:ea typeface="BIZ UDPゴシック" panose="020B0400000000000000" pitchFamily="50" charset="-128"/>
              </a:endParaRPr>
            </a:p>
          </p:txBody>
        </p:sp>
        <p:grpSp>
          <p:nvGrpSpPr>
            <p:cNvPr id="31" name="グループ化 30">
              <a:extLst>
                <a:ext uri="{FF2B5EF4-FFF2-40B4-BE49-F238E27FC236}">
                  <a16:creationId xmlns:a16="http://schemas.microsoft.com/office/drawing/2014/main" id="{F5B01510-E169-44AC-A63B-A1FE4C781063}"/>
                </a:ext>
              </a:extLst>
            </p:cNvPr>
            <p:cNvGrpSpPr/>
            <p:nvPr/>
          </p:nvGrpSpPr>
          <p:grpSpPr>
            <a:xfrm>
              <a:off x="562990" y="4403195"/>
              <a:ext cx="9215785" cy="1634775"/>
              <a:chOff x="686815" y="1425729"/>
              <a:chExt cx="9215785" cy="1634775"/>
            </a:xfrm>
          </p:grpSpPr>
          <p:pic>
            <p:nvPicPr>
              <p:cNvPr id="34" name="図 33" descr="図形 が含まれている画像&#10;&#10;自動的に生成された説明">
                <a:extLst>
                  <a:ext uri="{FF2B5EF4-FFF2-40B4-BE49-F238E27FC236}">
                    <a16:creationId xmlns:a16="http://schemas.microsoft.com/office/drawing/2014/main" id="{11A15D6B-6FFD-4763-A40B-885AB6D0B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0872" y="1425729"/>
                <a:ext cx="2490840" cy="568526"/>
              </a:xfrm>
              <a:prstGeom prst="rect">
                <a:avLst/>
              </a:prstGeom>
              <a:ln w="28575">
                <a:solidFill>
                  <a:schemeClr val="tx2">
                    <a:lumMod val="50000"/>
                  </a:schemeClr>
                </a:solidFill>
              </a:ln>
            </p:spPr>
          </p:pic>
          <p:cxnSp>
            <p:nvCxnSpPr>
              <p:cNvPr id="35" name="直線矢印コネクタ 34">
                <a:extLst>
                  <a:ext uri="{FF2B5EF4-FFF2-40B4-BE49-F238E27FC236}">
                    <a16:creationId xmlns:a16="http://schemas.microsoft.com/office/drawing/2014/main" id="{C6504219-6E14-445E-B4DE-901A278412A7}"/>
                  </a:ext>
                </a:extLst>
              </p:cNvPr>
              <p:cNvCxnSpPr>
                <a:cxnSpLocks/>
                <a:endCxn id="34" idx="1"/>
              </p:cNvCxnSpPr>
              <p:nvPr/>
            </p:nvCxnSpPr>
            <p:spPr>
              <a:xfrm flipV="1">
                <a:off x="2790276" y="1709992"/>
                <a:ext cx="1250596" cy="19258"/>
              </a:xfrm>
              <a:prstGeom prst="straightConnector1">
                <a:avLst/>
              </a:prstGeom>
              <a:ln w="57150">
                <a:solidFill>
                  <a:schemeClr val="tx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0E8F75F2-A49D-4EF3-AA7F-0D7A627E6476}"/>
                  </a:ext>
                </a:extLst>
              </p:cNvPr>
              <p:cNvCxnSpPr>
                <a:cxnSpLocks/>
              </p:cNvCxnSpPr>
              <p:nvPr/>
            </p:nvCxnSpPr>
            <p:spPr>
              <a:xfrm flipV="1">
                <a:off x="6531712" y="1694558"/>
                <a:ext cx="1250596" cy="15434"/>
              </a:xfrm>
              <a:prstGeom prst="straightConnector1">
                <a:avLst/>
              </a:prstGeom>
              <a:ln w="57150">
                <a:solidFill>
                  <a:schemeClr val="tx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F574B810-E9BB-4E56-8F8C-51BADE512191}"/>
                  </a:ext>
                </a:extLst>
              </p:cNvPr>
              <p:cNvCxnSpPr>
                <a:cxnSpLocks/>
              </p:cNvCxnSpPr>
              <p:nvPr/>
            </p:nvCxnSpPr>
            <p:spPr>
              <a:xfrm flipH="1">
                <a:off x="5286292" y="1988788"/>
                <a:ext cx="1" cy="456304"/>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8" name="グループ化 37">
                <a:extLst>
                  <a:ext uri="{FF2B5EF4-FFF2-40B4-BE49-F238E27FC236}">
                    <a16:creationId xmlns:a16="http://schemas.microsoft.com/office/drawing/2014/main" id="{49D575E9-9A77-40F7-8EF0-2E7CE3B8A25C}"/>
                  </a:ext>
                </a:extLst>
              </p:cNvPr>
              <p:cNvGrpSpPr/>
              <p:nvPr/>
            </p:nvGrpSpPr>
            <p:grpSpPr>
              <a:xfrm>
                <a:off x="686815" y="1548504"/>
                <a:ext cx="2103461" cy="1512000"/>
                <a:chOff x="686815" y="1548504"/>
                <a:chExt cx="2103461" cy="1512000"/>
              </a:xfrm>
            </p:grpSpPr>
            <p:sp>
              <p:nvSpPr>
                <p:cNvPr id="51" name="正方形/長方形 50">
                  <a:extLst>
                    <a:ext uri="{FF2B5EF4-FFF2-40B4-BE49-F238E27FC236}">
                      <a16:creationId xmlns:a16="http://schemas.microsoft.com/office/drawing/2014/main" id="{23710E52-90D2-4D4A-9568-28DE5D4AA98C}"/>
                    </a:ext>
                  </a:extLst>
                </p:cNvPr>
                <p:cNvSpPr/>
                <p:nvPr/>
              </p:nvSpPr>
              <p:spPr bwMode="auto">
                <a:xfrm>
                  <a:off x="686815" y="1548505"/>
                  <a:ext cx="2103461" cy="361491"/>
                </a:xfrm>
                <a:prstGeom prst="rect">
                  <a:avLst/>
                </a:prstGeom>
                <a:solidFill>
                  <a:schemeClr val="tx2">
                    <a:lumMod val="50000"/>
                  </a:schemeClr>
                </a:solidFill>
                <a:ln w="76200">
                  <a:noFill/>
                  <a:round/>
                  <a:headEnd/>
                  <a:tailEnd/>
                </a:ln>
                <a:effectLst>
                  <a:outerShdw blurRad="50800" dist="38100" dir="2700000" algn="tl" rotWithShape="0">
                    <a:prstClr val="black">
                      <a:alpha val="40000"/>
                    </a:prstClr>
                  </a:outerShdw>
                </a:effectLst>
              </p:spPr>
              <p:txBody>
                <a:bodyPr wrap="square" lIns="0" tIns="36000" rIns="0" bIns="108000" rtlCol="0" anchor="ctr">
                  <a:spAutoFit/>
                </a:bodyPr>
                <a:lstStyle/>
                <a:p>
                  <a:pPr algn="ctr">
                    <a:lnSpc>
                      <a:spcPct val="140000"/>
                    </a:lnSpc>
                    <a:spcBef>
                      <a:spcPct val="0"/>
                    </a:spcBef>
                    <a:spcAft>
                      <a:spcPts val="600"/>
                    </a:spcAft>
                  </a:pPr>
                  <a:r>
                    <a:rPr kumimoji="1" lang="ja-JP" altLang="en-US" sz="1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海外人事部門ができること</a:t>
                  </a:r>
                </a:p>
              </p:txBody>
            </p:sp>
            <p:sp>
              <p:nvSpPr>
                <p:cNvPr id="52" name="テキスト ボックス 51">
                  <a:extLst>
                    <a:ext uri="{FF2B5EF4-FFF2-40B4-BE49-F238E27FC236}">
                      <a16:creationId xmlns:a16="http://schemas.microsoft.com/office/drawing/2014/main" id="{A2CE3A6A-F1EF-48E8-864E-ECDFE2D8F4B6}"/>
                    </a:ext>
                  </a:extLst>
                </p:cNvPr>
                <p:cNvSpPr txBox="1"/>
                <p:nvPr/>
              </p:nvSpPr>
              <p:spPr>
                <a:xfrm>
                  <a:off x="756362" y="1971944"/>
                  <a:ext cx="2015295" cy="1015663"/>
                </a:xfrm>
                <a:prstGeom prst="rect">
                  <a:avLst/>
                </a:prstGeom>
                <a:solidFill>
                  <a:schemeClr val="bg1"/>
                </a:solid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・医療サービスの予約・手配</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・請求書のダウンロード</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・受診履歴等の一元管理</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・請求書のダウンロード</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HCP</a:t>
                  </a:r>
                  <a:r>
                    <a:rPr kumimoji="1" lang="ja-JP" altLang="en-US" sz="1200" dirty="0">
                      <a:latin typeface="BIZ UDPゴシック" panose="020B0400000000000000" pitchFamily="50" charset="-128"/>
                      <a:ea typeface="BIZ UDPゴシック" panose="020B0400000000000000" pitchFamily="50" charset="-128"/>
                    </a:rPr>
                    <a:t>データ連携</a:t>
                  </a:r>
                  <a:r>
                    <a:rPr kumimoji="1" lang="en-US" altLang="ja-JP" sz="1000" dirty="0">
                      <a:solidFill>
                        <a:srgbClr val="C00000"/>
                      </a:solidFill>
                      <a:latin typeface="BIZ UDPゴシック" panose="020B0400000000000000" pitchFamily="50" charset="-128"/>
                      <a:ea typeface="BIZ UDPゴシック" panose="020B0400000000000000" pitchFamily="50" charset="-128"/>
                    </a:rPr>
                    <a:t>※</a:t>
                  </a:r>
                  <a:r>
                    <a:rPr kumimoji="1" lang="ja-JP" altLang="en-US" sz="1000" dirty="0">
                      <a:solidFill>
                        <a:srgbClr val="C00000"/>
                      </a:solidFill>
                      <a:latin typeface="BIZ UDPゴシック" panose="020B0400000000000000" pitchFamily="50" charset="-128"/>
                      <a:ea typeface="BIZ UDPゴシック" panose="020B0400000000000000" pitchFamily="50" charset="-128"/>
                    </a:rPr>
                    <a:t>１</a:t>
                  </a:r>
                  <a:endParaRPr kumimoji="1" lang="en-US" altLang="ja-JP" sz="1200" dirty="0">
                    <a:solidFill>
                      <a:srgbClr val="C00000"/>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B64F2AA2-EF32-4269-BDA5-9624A53E18D3}"/>
                    </a:ext>
                  </a:extLst>
                </p:cNvPr>
                <p:cNvSpPr/>
                <p:nvPr/>
              </p:nvSpPr>
              <p:spPr bwMode="auto">
                <a:xfrm>
                  <a:off x="686815" y="1548504"/>
                  <a:ext cx="2103461" cy="1512000"/>
                </a:xfrm>
                <a:prstGeom prst="rect">
                  <a:avLst/>
                </a:prstGeom>
                <a:noFill/>
                <a:ln w="28575">
                  <a:solidFill>
                    <a:schemeClr val="tx2">
                      <a:lumMod val="50000"/>
                      <a:alpha val="7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grpSp>
            <p:nvGrpSpPr>
              <p:cNvPr id="39" name="グループ化 38">
                <a:extLst>
                  <a:ext uri="{FF2B5EF4-FFF2-40B4-BE49-F238E27FC236}">
                    <a16:creationId xmlns:a16="http://schemas.microsoft.com/office/drawing/2014/main" id="{C5F3CAC5-5C7F-4740-A395-014D9A97E602}"/>
                  </a:ext>
                </a:extLst>
              </p:cNvPr>
              <p:cNvGrpSpPr/>
              <p:nvPr/>
            </p:nvGrpSpPr>
            <p:grpSpPr>
              <a:xfrm>
                <a:off x="7782308" y="1547883"/>
                <a:ext cx="2120292" cy="1391532"/>
                <a:chOff x="7782308" y="1547883"/>
                <a:chExt cx="2120292" cy="1391532"/>
              </a:xfrm>
            </p:grpSpPr>
            <p:sp>
              <p:nvSpPr>
                <p:cNvPr id="48" name="正方形/長方形 47">
                  <a:extLst>
                    <a:ext uri="{FF2B5EF4-FFF2-40B4-BE49-F238E27FC236}">
                      <a16:creationId xmlns:a16="http://schemas.microsoft.com/office/drawing/2014/main" id="{250696B9-2F5F-4161-AB50-F629C63C0C50}"/>
                    </a:ext>
                  </a:extLst>
                </p:cNvPr>
                <p:cNvSpPr/>
                <p:nvPr/>
              </p:nvSpPr>
              <p:spPr bwMode="auto">
                <a:xfrm>
                  <a:off x="7782308" y="1547883"/>
                  <a:ext cx="2103461" cy="343474"/>
                </a:xfrm>
                <a:prstGeom prst="rect">
                  <a:avLst/>
                </a:prstGeom>
                <a:solidFill>
                  <a:schemeClr val="tx2">
                    <a:lumMod val="50000"/>
                  </a:schemeClr>
                </a:solidFill>
                <a:ln w="76200">
                  <a:noFill/>
                  <a:round/>
                  <a:headEnd/>
                  <a:tailEnd/>
                </a:ln>
                <a:effectLst>
                  <a:outerShdw blurRad="50800" dist="38100" dir="2700000" algn="tl" rotWithShape="0">
                    <a:prstClr val="black">
                      <a:alpha val="40000"/>
                    </a:prstClr>
                  </a:outerShdw>
                </a:effectLst>
              </p:spPr>
              <p:txBody>
                <a:bodyPr wrap="square" lIns="0" tIns="36000" rIns="0" bIns="108000" rtlCol="0" anchor="ctr">
                  <a:spAutoFit/>
                </a:bodyPr>
                <a:lstStyle/>
                <a:p>
                  <a:pPr algn="ctr">
                    <a:lnSpc>
                      <a:spcPct val="140000"/>
                    </a:lnSpc>
                    <a:spcBef>
                      <a:spcPct val="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プレステージ・インターナショナル</a:t>
                  </a:r>
                </a:p>
              </p:txBody>
            </p:sp>
            <p:sp>
              <p:nvSpPr>
                <p:cNvPr id="49" name="テキスト ボックス 48">
                  <a:extLst>
                    <a:ext uri="{FF2B5EF4-FFF2-40B4-BE49-F238E27FC236}">
                      <a16:creationId xmlns:a16="http://schemas.microsoft.com/office/drawing/2014/main" id="{F52F7643-F419-469C-88BA-B4559DAA2B26}"/>
                    </a:ext>
                  </a:extLst>
                </p:cNvPr>
                <p:cNvSpPr txBox="1"/>
                <p:nvPr/>
              </p:nvSpPr>
              <p:spPr>
                <a:xfrm>
                  <a:off x="7975469" y="2011855"/>
                  <a:ext cx="1927131" cy="830997"/>
                </a:xfrm>
                <a:prstGeom prst="rect">
                  <a:avLst/>
                </a:prstGeom>
                <a:solidFill>
                  <a:schemeClr val="bg1"/>
                </a:solid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・各種予約手配業務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・進捗状況の更新作業</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・社員情報自動データ連携</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・請求書のアップロード</a:t>
                  </a:r>
                </a:p>
              </p:txBody>
            </p:sp>
            <p:sp>
              <p:nvSpPr>
                <p:cNvPr id="50" name="正方形/長方形 49">
                  <a:extLst>
                    <a:ext uri="{FF2B5EF4-FFF2-40B4-BE49-F238E27FC236}">
                      <a16:creationId xmlns:a16="http://schemas.microsoft.com/office/drawing/2014/main" id="{5D2A1E7A-92CD-4B77-AC61-712115E13142}"/>
                    </a:ext>
                  </a:extLst>
                </p:cNvPr>
                <p:cNvSpPr/>
                <p:nvPr/>
              </p:nvSpPr>
              <p:spPr bwMode="auto">
                <a:xfrm>
                  <a:off x="7782308" y="1571415"/>
                  <a:ext cx="2103461" cy="1368000"/>
                </a:xfrm>
                <a:prstGeom prst="rect">
                  <a:avLst/>
                </a:prstGeom>
                <a:noFill/>
                <a:ln w="28575">
                  <a:solidFill>
                    <a:schemeClr val="tx2">
                      <a:lumMod val="50000"/>
                      <a:alpha val="7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grpSp>
            <p:nvGrpSpPr>
              <p:cNvPr id="40" name="グループ化 39">
                <a:extLst>
                  <a:ext uri="{FF2B5EF4-FFF2-40B4-BE49-F238E27FC236}">
                    <a16:creationId xmlns:a16="http://schemas.microsoft.com/office/drawing/2014/main" id="{C9B076C6-ED78-460B-8593-B4E4E67D39C1}"/>
                  </a:ext>
                </a:extLst>
              </p:cNvPr>
              <p:cNvGrpSpPr/>
              <p:nvPr/>
            </p:nvGrpSpPr>
            <p:grpSpPr>
              <a:xfrm>
                <a:off x="3527161" y="2481758"/>
                <a:ext cx="3332552" cy="514738"/>
                <a:chOff x="3470011" y="2237836"/>
                <a:chExt cx="3332552" cy="514738"/>
              </a:xfrm>
            </p:grpSpPr>
            <p:sp>
              <p:nvSpPr>
                <p:cNvPr id="41" name="テキスト ボックス 40">
                  <a:extLst>
                    <a:ext uri="{FF2B5EF4-FFF2-40B4-BE49-F238E27FC236}">
                      <a16:creationId xmlns:a16="http://schemas.microsoft.com/office/drawing/2014/main" id="{CA0CC1F3-B695-4BB1-9C22-0E5DCAF4AFD8}"/>
                    </a:ext>
                  </a:extLst>
                </p:cNvPr>
                <p:cNvSpPr txBox="1"/>
                <p:nvPr/>
              </p:nvSpPr>
              <p:spPr>
                <a:xfrm>
                  <a:off x="4800472" y="2275936"/>
                  <a:ext cx="1893467" cy="461665"/>
                </a:xfrm>
                <a:prstGeom prst="rect">
                  <a:avLst/>
                </a:prstGeom>
                <a:solidFill>
                  <a:schemeClr val="bg1"/>
                </a:solid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・受診日、医療機関の確認</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・受診履歴等の確認</a:t>
                  </a:r>
                  <a:endParaRPr kumimoji="1" lang="en-US" altLang="ja-JP" sz="1200" dirty="0">
                    <a:latin typeface="BIZ UDPゴシック" panose="020B0400000000000000" pitchFamily="50" charset="-128"/>
                    <a:ea typeface="BIZ UDPゴシック" panose="020B0400000000000000" pitchFamily="50" charset="-128"/>
                  </a:endParaRPr>
                </a:p>
              </p:txBody>
            </p:sp>
            <p:grpSp>
              <p:nvGrpSpPr>
                <p:cNvPr id="43" name="グループ化 42">
                  <a:extLst>
                    <a:ext uri="{FF2B5EF4-FFF2-40B4-BE49-F238E27FC236}">
                      <a16:creationId xmlns:a16="http://schemas.microsoft.com/office/drawing/2014/main" id="{321631EB-FBD8-4973-82AB-53A11F802D1E}"/>
                    </a:ext>
                  </a:extLst>
                </p:cNvPr>
                <p:cNvGrpSpPr/>
                <p:nvPr/>
              </p:nvGrpSpPr>
              <p:grpSpPr>
                <a:xfrm>
                  <a:off x="3470011" y="2237836"/>
                  <a:ext cx="3332552" cy="514738"/>
                  <a:chOff x="3470011" y="2237836"/>
                  <a:chExt cx="3332552" cy="514738"/>
                </a:xfrm>
              </p:grpSpPr>
              <p:sp>
                <p:nvSpPr>
                  <p:cNvPr id="45" name="正方形/長方形 44">
                    <a:extLst>
                      <a:ext uri="{FF2B5EF4-FFF2-40B4-BE49-F238E27FC236}">
                        <a16:creationId xmlns:a16="http://schemas.microsoft.com/office/drawing/2014/main" id="{811CDC17-6FBE-4B16-A34F-86ECCF285C2E}"/>
                      </a:ext>
                    </a:extLst>
                  </p:cNvPr>
                  <p:cNvSpPr/>
                  <p:nvPr/>
                </p:nvSpPr>
                <p:spPr bwMode="auto">
                  <a:xfrm>
                    <a:off x="3470011" y="2237836"/>
                    <a:ext cx="1250597" cy="514738"/>
                  </a:xfrm>
                  <a:prstGeom prst="rect">
                    <a:avLst/>
                  </a:prstGeom>
                  <a:solidFill>
                    <a:schemeClr val="tx2">
                      <a:lumMod val="50000"/>
                    </a:schemeClr>
                  </a:solidFill>
                  <a:ln w="19050">
                    <a:solidFill>
                      <a:schemeClr val="tx2">
                        <a:lumMod val="50000"/>
                      </a:schemeClr>
                    </a:solidFill>
                    <a:round/>
                    <a:headEnd/>
                    <a:tailEnd/>
                  </a:ln>
                  <a:effectLst>
                    <a:outerShdw blurRad="50800" dist="38100" dir="2700000" algn="tl" rotWithShape="0">
                      <a:prstClr val="black">
                        <a:alpha val="40000"/>
                      </a:prstClr>
                    </a:outerShdw>
                  </a:effectLst>
                </p:spPr>
                <p:txBody>
                  <a:bodyPr wrap="square" lIns="0" tIns="36000" rIns="0" bIns="108000" rtlCol="0" anchor="ctr">
                    <a:spAutoFit/>
                  </a:bodyPr>
                  <a:lstStyle/>
                  <a:p>
                    <a:pPr algn="ctr">
                      <a:spcBef>
                        <a:spcPct val="0"/>
                      </a:spcBef>
                      <a:spcAft>
                        <a:spcPts val="600"/>
                      </a:spcAft>
                    </a:pPr>
                    <a:r>
                      <a:rPr kumimoji="1" lang="ja-JP" altLang="en-US" sz="1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海外赴任者が　　できること</a:t>
                    </a:r>
                  </a:p>
                </p:txBody>
              </p:sp>
              <p:sp>
                <p:nvSpPr>
                  <p:cNvPr id="47" name="正方形/長方形 46">
                    <a:extLst>
                      <a:ext uri="{FF2B5EF4-FFF2-40B4-BE49-F238E27FC236}">
                        <a16:creationId xmlns:a16="http://schemas.microsoft.com/office/drawing/2014/main" id="{E9F1839B-D4C7-4DA4-B9B7-10EBFF5CAB66}"/>
                      </a:ext>
                    </a:extLst>
                  </p:cNvPr>
                  <p:cNvSpPr/>
                  <p:nvPr/>
                </p:nvSpPr>
                <p:spPr bwMode="auto">
                  <a:xfrm>
                    <a:off x="4699102" y="2245210"/>
                    <a:ext cx="2103461" cy="504000"/>
                  </a:xfrm>
                  <a:prstGeom prst="rect">
                    <a:avLst/>
                  </a:prstGeom>
                  <a:noFill/>
                  <a:ln w="28575">
                    <a:solidFill>
                      <a:schemeClr val="tx2">
                        <a:lumMod val="50000"/>
                        <a:alpha val="7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grpSp>
        </p:grpSp>
        <p:sp>
          <p:nvSpPr>
            <p:cNvPr id="33" name="タイトル 1">
              <a:extLst>
                <a:ext uri="{FF2B5EF4-FFF2-40B4-BE49-F238E27FC236}">
                  <a16:creationId xmlns:a16="http://schemas.microsoft.com/office/drawing/2014/main" id="{8C79F676-AA25-4FDD-A04A-AC4F483E27B0}"/>
                </a:ext>
              </a:extLst>
            </p:cNvPr>
            <p:cNvSpPr txBox="1">
              <a:spLocks/>
            </p:cNvSpPr>
            <p:nvPr/>
          </p:nvSpPr>
          <p:spPr>
            <a:xfrm>
              <a:off x="4464228" y="3821796"/>
              <a:ext cx="5672686" cy="523915"/>
            </a:xfrm>
            <a:prstGeom prst="rect">
              <a:avLst/>
            </a:prstGeom>
          </p:spPr>
          <p:txBody>
            <a:bodyPr/>
            <a:lstStyle>
              <a:lvl1pPr algn="l" defTabSz="914400" rtl="0" eaLnBrk="1" latinLnBrk="0" hangingPunct="1">
                <a:spcBef>
                  <a:spcPct val="0"/>
                </a:spcBef>
                <a:buNone/>
                <a:defRPr kumimoji="1" sz="2200" kern="1200">
                  <a:solidFill>
                    <a:srgbClr val="4D4D4D"/>
                  </a:solidFill>
                  <a:latin typeface="メイリオ" pitchFamily="50" charset="-128"/>
                  <a:ea typeface="メイリオ" pitchFamily="50" charset="-128"/>
                  <a:cs typeface="メイリオ" pitchFamily="50" charset="-128"/>
                </a:defRPr>
              </a:lvl1pPr>
            </a:lstStyle>
            <a:p>
              <a:pPr>
                <a:lnSpc>
                  <a:spcPts val="1600"/>
                </a:lnSpc>
              </a:pPr>
              <a:r>
                <a:rPr lang="ja-JP" altLang="en-US" sz="1100" b="1" dirty="0">
                  <a:solidFill>
                    <a:srgbClr val="C00000"/>
                  </a:solidFill>
                  <a:latin typeface="BIZ UDPゴシック" panose="020B0400000000000000" pitchFamily="50" charset="-128"/>
                  <a:ea typeface="BIZ UDPゴシック" panose="020B0400000000000000" pitchFamily="50" charset="-128"/>
                </a:rPr>
                <a:t>＊ ご利用に当たり、株式会社プレステージ・インターナショナルとのご契約が必要です。</a:t>
              </a:r>
              <a:endParaRPr lang="en-US" altLang="ja-JP" sz="1100" b="1" dirty="0">
                <a:solidFill>
                  <a:srgbClr val="C00000"/>
                </a:solidFill>
                <a:latin typeface="BIZ UDPゴシック" panose="020B0400000000000000" pitchFamily="50" charset="-128"/>
                <a:ea typeface="BIZ UDPゴシック" panose="020B0400000000000000" pitchFamily="50" charset="-128"/>
              </a:endParaRPr>
            </a:p>
            <a:p>
              <a:pPr>
                <a:lnSpc>
                  <a:spcPts val="1600"/>
                </a:lnSpc>
              </a:pPr>
              <a:r>
                <a:rPr lang="en-US" altLang="ja-JP" sz="1100" b="1" dirty="0">
                  <a:solidFill>
                    <a:srgbClr val="C00000"/>
                  </a:solidFill>
                  <a:latin typeface="BIZ UDPゴシック" panose="020B0400000000000000" pitchFamily="50" charset="-128"/>
                  <a:ea typeface="BIZ UDPゴシック" panose="020B0400000000000000" pitchFamily="50" charset="-128"/>
                </a:rPr>
                <a:t>※</a:t>
              </a:r>
              <a:r>
                <a:rPr lang="ja-JP" altLang="en-US" sz="1100" b="1" dirty="0">
                  <a:solidFill>
                    <a:srgbClr val="C00000"/>
                  </a:solidFill>
                  <a:latin typeface="BIZ UDPゴシック" panose="020B0400000000000000" pitchFamily="50" charset="-128"/>
                  <a:ea typeface="BIZ UDPゴシック" panose="020B0400000000000000" pitchFamily="50" charset="-128"/>
                </a:rPr>
                <a:t>１　</a:t>
              </a:r>
              <a:r>
                <a:rPr lang="en-US" altLang="ja-JP" sz="1100" b="1" dirty="0">
                  <a:solidFill>
                    <a:srgbClr val="C00000"/>
                  </a:solidFill>
                  <a:latin typeface="BIZ UDPゴシック" panose="020B0400000000000000" pitchFamily="50" charset="-128"/>
                  <a:ea typeface="BIZ UDPゴシック" panose="020B0400000000000000" pitchFamily="50" charset="-128"/>
                </a:rPr>
                <a:t>HCP</a:t>
              </a:r>
              <a:r>
                <a:rPr lang="ja-JP" altLang="en-US" sz="1100" b="1" dirty="0">
                  <a:solidFill>
                    <a:srgbClr val="C00000"/>
                  </a:solidFill>
                  <a:latin typeface="BIZ UDPゴシック" panose="020B0400000000000000" pitchFamily="50" charset="-128"/>
                  <a:ea typeface="BIZ UDPゴシック" panose="020B0400000000000000" pitchFamily="50" charset="-128"/>
                </a:rPr>
                <a:t>：海外医療アシスタンスサービス「ヘルスケアプログラム」の略称</a:t>
              </a:r>
              <a:endParaRPr lang="en-US" altLang="ja-JP" sz="1100" dirty="0">
                <a:solidFill>
                  <a:srgbClr val="C00000"/>
                </a:solidFill>
                <a:latin typeface="BIZ UDPゴシック" panose="020B0400000000000000" pitchFamily="50" charset="-128"/>
                <a:ea typeface="BIZ UDPゴシック" panose="020B0400000000000000" pitchFamily="50" charset="-128"/>
              </a:endParaRPr>
            </a:p>
          </p:txBody>
        </p:sp>
      </p:grpSp>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D85F7F17-A824-48EF-A50F-D625A77A8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911" y="3815126"/>
            <a:ext cx="4505951" cy="3256301"/>
          </a:xfrm>
          <a:prstGeom prst="rect">
            <a:avLst/>
          </a:prstGeom>
        </p:spPr>
      </p:pic>
      <p:sp>
        <p:nvSpPr>
          <p:cNvPr id="42" name="タイトル 1">
            <a:extLst>
              <a:ext uri="{FF2B5EF4-FFF2-40B4-BE49-F238E27FC236}">
                <a16:creationId xmlns:a16="http://schemas.microsoft.com/office/drawing/2014/main" id="{0918D4CC-1D70-4AED-991A-13E299B558B0}"/>
              </a:ext>
            </a:extLst>
          </p:cNvPr>
          <p:cNvSpPr txBox="1">
            <a:spLocks/>
          </p:cNvSpPr>
          <p:nvPr/>
        </p:nvSpPr>
        <p:spPr>
          <a:xfrm>
            <a:off x="436002" y="7067427"/>
            <a:ext cx="8136498" cy="359162"/>
          </a:xfrm>
          <a:prstGeom prst="rect">
            <a:avLst/>
          </a:prstGeom>
        </p:spPr>
        <p:txBody>
          <a:bodyPr/>
          <a:lstStyle>
            <a:lvl1pPr algn="l" defTabSz="914400" rtl="0" eaLnBrk="1" latinLnBrk="0" hangingPunct="1">
              <a:spcBef>
                <a:spcPct val="0"/>
              </a:spcBef>
              <a:buNone/>
              <a:defRPr kumimoji="1" sz="2200" kern="1200">
                <a:solidFill>
                  <a:srgbClr val="4D4D4D"/>
                </a:solidFill>
                <a:latin typeface="メイリオ" pitchFamily="50" charset="-128"/>
                <a:ea typeface="メイリオ" pitchFamily="50" charset="-128"/>
                <a:cs typeface="メイリオ" pitchFamily="50" charset="-128"/>
              </a:defRPr>
            </a:lvl1pPr>
          </a:lstStyle>
          <a:p>
            <a:pPr>
              <a:lnSpc>
                <a:spcPct val="150000"/>
              </a:lnSpc>
            </a:pPr>
            <a:r>
              <a:rPr lang="en-US" altLang="ja-JP" sz="1100" b="1" dirty="0">
                <a:solidFill>
                  <a:schemeClr val="tx2">
                    <a:lumMod val="50000"/>
                  </a:schemeClr>
                </a:solidFill>
                <a:latin typeface="BIZ UDPゴシック" panose="020B0400000000000000" pitchFamily="50" charset="-128"/>
                <a:ea typeface="BIZ UDPゴシック" panose="020B0400000000000000" pitchFamily="50" charset="-128"/>
              </a:rPr>
              <a:t>※</a:t>
            </a:r>
            <a:r>
              <a:rPr lang="ja-JP" altLang="en-US" sz="1100" b="1" dirty="0">
                <a:solidFill>
                  <a:schemeClr val="tx2">
                    <a:lumMod val="50000"/>
                  </a:schemeClr>
                </a:solidFill>
                <a:latin typeface="BIZ UDPゴシック" panose="020B0400000000000000" pitchFamily="50" charset="-128"/>
                <a:ea typeface="BIZ UDPゴシック" panose="020B0400000000000000" pitchFamily="50" charset="-128"/>
              </a:rPr>
              <a:t>上記画面は運用イメージです。　管理項目はサンプルとなり、各社運用状況により個別にカスタマイズが可能です。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pic>
        <p:nvPicPr>
          <p:cNvPr id="4" name="図 3" descr="グラフィカル ユーザー インターフェイス, テキスト&#10;&#10;自動的に生成された説明">
            <a:extLst>
              <a:ext uri="{FF2B5EF4-FFF2-40B4-BE49-F238E27FC236}">
                <a16:creationId xmlns:a16="http://schemas.microsoft.com/office/drawing/2014/main" id="{54BBCCBC-3212-4111-97F3-14E213452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053" y="3815603"/>
            <a:ext cx="4516403" cy="3228850"/>
          </a:xfrm>
          <a:prstGeom prst="rect">
            <a:avLst/>
          </a:prstGeom>
        </p:spPr>
      </p:pic>
      <p:sp>
        <p:nvSpPr>
          <p:cNvPr id="44" name="テキスト ボックス 43">
            <a:extLst>
              <a:ext uri="{FF2B5EF4-FFF2-40B4-BE49-F238E27FC236}">
                <a16:creationId xmlns:a16="http://schemas.microsoft.com/office/drawing/2014/main" id="{C1A54A0B-A790-40A6-904F-FDD9446EEF51}"/>
              </a:ext>
            </a:extLst>
          </p:cNvPr>
          <p:cNvSpPr txBox="1"/>
          <p:nvPr/>
        </p:nvSpPr>
        <p:spPr>
          <a:xfrm>
            <a:off x="7903901" y="3163052"/>
            <a:ext cx="2268652" cy="237739"/>
          </a:xfrm>
          <a:prstGeom prst="rect">
            <a:avLst/>
          </a:prstGeom>
          <a:solidFill>
            <a:schemeClr val="accent2"/>
          </a:solidFill>
        </p:spPr>
        <p:txBody>
          <a:bodyPr wrap="square" tIns="72000" bIns="72000" rtlCol="0">
            <a:spAutoFit/>
          </a:bodyPr>
          <a:lstStyle/>
          <a:p>
            <a:pPr algn="dist"/>
            <a:r>
              <a:rPr kumimoji="1" lang="ja-JP" altLang="en-US" sz="600" b="1" dirty="0">
                <a:solidFill>
                  <a:schemeClr val="bg1"/>
                </a:solidFill>
                <a:latin typeface="BIZ UDPゴシック" panose="020B0400000000000000" pitchFamily="50" charset="-128"/>
                <a:ea typeface="BIZ UDPゴシック" panose="020B0400000000000000" pitchFamily="50" charset="-128"/>
              </a:rPr>
              <a:t>＊画面はイメージです。（実画面と異なる場合がございます。）</a:t>
            </a:r>
            <a:endParaRPr kumimoji="1" lang="en-US" altLang="ja-JP" sz="400" b="1" dirty="0">
              <a:solidFill>
                <a:schemeClr val="bg1"/>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AD3EDF0E-EB41-49E5-8645-D513108174F2}"/>
              </a:ext>
            </a:extLst>
          </p:cNvPr>
          <p:cNvSpPr txBox="1"/>
          <p:nvPr/>
        </p:nvSpPr>
        <p:spPr>
          <a:xfrm>
            <a:off x="6716111" y="1870772"/>
            <a:ext cx="881681" cy="268517"/>
          </a:xfrm>
          <a:prstGeom prst="rect">
            <a:avLst/>
          </a:prstGeom>
          <a:solidFill>
            <a:schemeClr val="accent2"/>
          </a:solidFill>
        </p:spPr>
        <p:txBody>
          <a:bodyPr wrap="square" tIns="72000" bIns="72000" rtlCol="0">
            <a:spAutoFit/>
          </a:bodyPr>
          <a:lstStyle/>
          <a:p>
            <a:pPr algn="dist"/>
            <a:r>
              <a:rPr kumimoji="1" lang="en-US" altLang="ja-JP" sz="800" b="1" dirty="0">
                <a:solidFill>
                  <a:schemeClr val="bg1"/>
                </a:solidFill>
                <a:latin typeface="BIZ UDPゴシック" panose="020B0400000000000000" pitchFamily="50" charset="-128"/>
                <a:ea typeface="BIZ UDPゴシック" panose="020B0400000000000000" pitchFamily="50" charset="-128"/>
              </a:rPr>
              <a:t>API</a:t>
            </a:r>
            <a:r>
              <a:rPr kumimoji="1" lang="ja-JP" altLang="en-US" sz="800" b="1" dirty="0">
                <a:solidFill>
                  <a:schemeClr val="bg1"/>
                </a:solidFill>
                <a:latin typeface="BIZ UDPゴシック" panose="020B0400000000000000" pitchFamily="50" charset="-128"/>
                <a:ea typeface="BIZ UDPゴシック" panose="020B0400000000000000" pitchFamily="50" charset="-128"/>
              </a:rPr>
              <a:t>データ連携</a:t>
            </a:r>
            <a:endParaRPr kumimoji="1" lang="en-US" altLang="ja-JP" sz="6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863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utoShape 3">
            <a:extLst>
              <a:ext uri="{FF2B5EF4-FFF2-40B4-BE49-F238E27FC236}">
                <a16:creationId xmlns:a16="http://schemas.microsoft.com/office/drawing/2014/main" id="{F83F584E-5FD4-413B-A5E7-A7DC52580A18}"/>
              </a:ext>
            </a:extLst>
          </p:cNvPr>
          <p:cNvSpPr>
            <a:spLocks noChangeArrowheads="1"/>
          </p:cNvSpPr>
          <p:nvPr/>
        </p:nvSpPr>
        <p:spPr bwMode="auto">
          <a:xfrm>
            <a:off x="4464227" y="7013237"/>
            <a:ext cx="1763362" cy="267381"/>
          </a:xfrm>
          <a:prstGeom prst="roundRect">
            <a:avLst>
              <a:gd name="adj" fmla="val 0"/>
            </a:avLst>
          </a:prstGeom>
          <a:solidFill>
            <a:schemeClr val="bg1"/>
          </a:solidFill>
          <a:ln>
            <a:noFill/>
          </a:ln>
          <a:effectLst/>
        </p:spPr>
        <p:txBody>
          <a:bodyPr wrap="square" lIns="0" tIns="0" rIns="0" bIns="0" anchor="ctr" anchorCtr="0">
            <a:spAutoFit/>
          </a:bodyPr>
          <a:lstStyle/>
          <a:p>
            <a:pPr algn="ctr" defTabSz="986912">
              <a:lnSpc>
                <a:spcPct val="120000"/>
              </a:lnSpc>
              <a:spcBef>
                <a:spcPct val="0"/>
              </a:spcBef>
              <a:defRPr/>
            </a:pPr>
            <a:endParaRPr kumimoji="1" lang="en-US" altLang="ja-JP" sz="1511" dirty="0">
              <a:solidFill>
                <a:srgbClr val="4D4D4D"/>
              </a:solidFill>
              <a:latin typeface="メイリオ" pitchFamily="50" charset="-128"/>
              <a:ea typeface="メイリオ" pitchFamily="50" charset="-128"/>
              <a:cs typeface="メイリオ" pitchFamily="50" charset="-128"/>
            </a:endParaRPr>
          </a:p>
        </p:txBody>
      </p:sp>
      <p:sp>
        <p:nvSpPr>
          <p:cNvPr id="48" name="スライド番号プレースホルダー 5">
            <a:extLst>
              <a:ext uri="{FF2B5EF4-FFF2-40B4-BE49-F238E27FC236}">
                <a16:creationId xmlns:a16="http://schemas.microsoft.com/office/drawing/2014/main" id="{1476C124-4809-4FC9-B14A-7D65CBFAC303}"/>
              </a:ext>
            </a:extLst>
          </p:cNvPr>
          <p:cNvSpPr txBox="1">
            <a:spLocks/>
          </p:cNvSpPr>
          <p:nvPr/>
        </p:nvSpPr>
        <p:spPr>
          <a:xfrm>
            <a:off x="8097262" y="7194039"/>
            <a:ext cx="2494756" cy="2775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B3508C7-2FE0-4945-9CBD-863E05F850D2}" type="slidenum">
              <a:rPr lang="ja-JP" altLang="en-US" sz="1079"/>
              <a:pPr algn="r"/>
              <a:t>8</a:t>
            </a:fld>
            <a:endParaRPr lang="ja-JP" altLang="en-US" sz="1079" dirty="0"/>
          </a:p>
        </p:txBody>
      </p:sp>
      <p:sp>
        <p:nvSpPr>
          <p:cNvPr id="51" name="タイトル 1">
            <a:extLst>
              <a:ext uri="{FF2B5EF4-FFF2-40B4-BE49-F238E27FC236}">
                <a16:creationId xmlns:a16="http://schemas.microsoft.com/office/drawing/2014/main" id="{424D9B7E-3A11-456D-BE65-5C8C08997A0F}"/>
              </a:ext>
            </a:extLst>
          </p:cNvPr>
          <p:cNvSpPr txBox="1">
            <a:spLocks/>
          </p:cNvSpPr>
          <p:nvPr/>
        </p:nvSpPr>
        <p:spPr>
          <a:xfrm>
            <a:off x="871904" y="241460"/>
            <a:ext cx="4202431" cy="427461"/>
          </a:xfrm>
          <a:prstGeom prst="rect">
            <a:avLst/>
          </a:prstGeom>
        </p:spPr>
        <p:txBody>
          <a:bodyPr/>
          <a:lstStyle>
            <a:lvl1pPr algn="l" defTabSz="914400" rtl="0" eaLnBrk="1" latinLnBrk="0" hangingPunct="1">
              <a:spcBef>
                <a:spcPct val="0"/>
              </a:spcBef>
              <a:buNone/>
              <a:defRPr kumimoji="1" sz="2200" kern="1200">
                <a:solidFill>
                  <a:srgbClr val="4D4D4D"/>
                </a:solidFill>
                <a:latin typeface="メイリオ" pitchFamily="50" charset="-128"/>
                <a:ea typeface="メイリオ" pitchFamily="50" charset="-128"/>
                <a:cs typeface="メイリオ" pitchFamily="50" charset="-128"/>
              </a:defRPr>
            </a:lvl1pPr>
          </a:lstStyle>
          <a:p>
            <a:pPr algn="dist"/>
            <a:endParaRPr lang="ja-JP" altLang="en-US" sz="1943" b="1" dirty="0">
              <a:solidFill>
                <a:schemeClr val="tx1"/>
              </a:solidFill>
              <a:latin typeface="BIZ UDPゴシック" panose="020B0400000000000000" pitchFamily="50" charset="-128"/>
              <a:ea typeface="BIZ UDPゴシック" panose="020B0400000000000000" pitchFamily="50" charset="-128"/>
            </a:endParaRPr>
          </a:p>
        </p:txBody>
      </p:sp>
      <p:sp>
        <p:nvSpPr>
          <p:cNvPr id="52" name="タイトル 1">
            <a:extLst>
              <a:ext uri="{FF2B5EF4-FFF2-40B4-BE49-F238E27FC236}">
                <a16:creationId xmlns:a16="http://schemas.microsoft.com/office/drawing/2014/main" id="{3127A06B-F07A-4052-847D-83B7124EFFCA}"/>
              </a:ext>
            </a:extLst>
          </p:cNvPr>
          <p:cNvSpPr txBox="1">
            <a:spLocks/>
          </p:cNvSpPr>
          <p:nvPr/>
        </p:nvSpPr>
        <p:spPr>
          <a:xfrm>
            <a:off x="492674" y="265232"/>
            <a:ext cx="5822401" cy="427461"/>
          </a:xfrm>
          <a:prstGeom prst="rect">
            <a:avLst/>
          </a:prstGeom>
        </p:spPr>
        <p:txBody>
          <a:bodyPr/>
          <a:lstStyle>
            <a:lvl1pPr algn="l" defTabSz="914400" rtl="0" eaLnBrk="1" latinLnBrk="0" hangingPunct="1">
              <a:spcBef>
                <a:spcPct val="0"/>
              </a:spcBef>
              <a:buNone/>
              <a:defRPr kumimoji="1" sz="2200" kern="1200">
                <a:solidFill>
                  <a:srgbClr val="4D4D4D"/>
                </a:solidFill>
                <a:latin typeface="メイリオ" pitchFamily="50" charset="-128"/>
                <a:ea typeface="メイリオ" pitchFamily="50" charset="-128"/>
                <a:cs typeface="メイリオ" pitchFamily="50" charset="-128"/>
              </a:defRPr>
            </a:lvl1pPr>
          </a:lstStyle>
          <a:p>
            <a:pPr algn="dist"/>
            <a:r>
              <a:rPr lang="ja-JP" altLang="en-US" sz="1800" b="1" dirty="0">
                <a:solidFill>
                  <a:schemeClr val="tx1"/>
                </a:solidFill>
                <a:latin typeface="BIZ UDPゴシック" panose="020B0400000000000000" pitchFamily="50" charset="-128"/>
                <a:ea typeface="BIZ UDPゴシック" panose="020B0400000000000000" pitchFamily="50" charset="-128"/>
              </a:rPr>
              <a:t>（補足１）　導入効果と他社導入比較について　</a:t>
            </a:r>
            <a:endParaRPr lang="ja-JP" altLang="en-US" sz="1300" b="1" dirty="0">
              <a:solidFill>
                <a:srgbClr val="C00000"/>
              </a:solidFill>
              <a:latin typeface="BIZ UDPゴシック" panose="020B0400000000000000" pitchFamily="50" charset="-128"/>
              <a:ea typeface="BIZ UDPゴシック" panose="020B0400000000000000" pitchFamily="50" charset="-128"/>
            </a:endParaRPr>
          </a:p>
        </p:txBody>
      </p:sp>
      <p:pic>
        <p:nvPicPr>
          <p:cNvPr id="4" name="図 3" descr="図形 が含まれている画像&#10;&#10;自動的に生成された説明">
            <a:extLst>
              <a:ext uri="{FF2B5EF4-FFF2-40B4-BE49-F238E27FC236}">
                <a16:creationId xmlns:a16="http://schemas.microsoft.com/office/drawing/2014/main" id="{16D66F22-3B12-4684-ABE8-48937C2AB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278" y="145648"/>
            <a:ext cx="2490840" cy="568526"/>
          </a:xfrm>
          <a:prstGeom prst="rect">
            <a:avLst/>
          </a:prstGeom>
        </p:spPr>
      </p:pic>
      <p:sp>
        <p:nvSpPr>
          <p:cNvPr id="19" name="正方形/長方形 18">
            <a:extLst>
              <a:ext uri="{FF2B5EF4-FFF2-40B4-BE49-F238E27FC236}">
                <a16:creationId xmlns:a16="http://schemas.microsoft.com/office/drawing/2014/main" id="{D9033540-0911-4F0E-8C89-DD386A3D36C5}"/>
              </a:ext>
            </a:extLst>
          </p:cNvPr>
          <p:cNvSpPr/>
          <p:nvPr/>
        </p:nvSpPr>
        <p:spPr bwMode="auto">
          <a:xfrm>
            <a:off x="4164654" y="7170081"/>
            <a:ext cx="2472764" cy="345544"/>
          </a:xfrm>
          <a:prstGeom prst="rect">
            <a:avLst/>
          </a:prstGeom>
          <a:solidFill>
            <a:schemeClr val="bg1"/>
          </a:solidFill>
          <a:ln w="76200">
            <a:noFill/>
            <a:round/>
            <a:headEnd/>
            <a:tailEnd/>
          </a:ln>
          <a:effectLst/>
        </p:spPr>
        <p:txBody>
          <a:bodyPr lIns="0" tIns="0" rIns="0" bIns="0" rtlCol="0" anchor="ctr">
            <a:spAutoFit/>
          </a:bodyPr>
          <a:lstStyle/>
          <a:p>
            <a:pPr algn="just">
              <a:lnSpc>
                <a:spcPct val="140000"/>
              </a:lnSpc>
              <a:spcBef>
                <a:spcPct val="0"/>
              </a:spcBef>
              <a:spcAft>
                <a:spcPts val="648"/>
              </a:spcAft>
            </a:pPr>
            <a:endParaRPr kumimoji="1" lang="ja-JP" altLang="en-US" sz="1727" dirty="0">
              <a:solidFill>
                <a:srgbClr val="4D4D4D"/>
              </a:solidFill>
              <a:latin typeface="メイリオ" pitchFamily="50" charset="-128"/>
              <a:ea typeface="メイリオ" pitchFamily="50" charset="-128"/>
              <a:cs typeface="メイリオ" pitchFamily="50" charset="-128"/>
            </a:endParaRPr>
          </a:p>
        </p:txBody>
      </p:sp>
      <p:sp>
        <p:nvSpPr>
          <p:cNvPr id="99" name="タイトル 1">
            <a:extLst>
              <a:ext uri="{FF2B5EF4-FFF2-40B4-BE49-F238E27FC236}">
                <a16:creationId xmlns:a16="http://schemas.microsoft.com/office/drawing/2014/main" id="{56804FC6-CC3B-458B-961F-9F7E80ADF0D4}"/>
              </a:ext>
            </a:extLst>
          </p:cNvPr>
          <p:cNvSpPr txBox="1">
            <a:spLocks/>
          </p:cNvSpPr>
          <p:nvPr/>
        </p:nvSpPr>
        <p:spPr>
          <a:xfrm>
            <a:off x="1534795" y="6810028"/>
            <a:ext cx="7370817" cy="345544"/>
          </a:xfrm>
          <a:prstGeom prst="rect">
            <a:avLst/>
          </a:prstGeom>
        </p:spPr>
        <p:txBody>
          <a:bodyPr/>
          <a:lstStyle>
            <a:lvl1pPr algn="l" defTabSz="914400" rtl="0" eaLnBrk="1" latinLnBrk="0" hangingPunct="1">
              <a:spcBef>
                <a:spcPct val="0"/>
              </a:spcBef>
              <a:buNone/>
              <a:defRPr kumimoji="1" sz="2200" kern="1200">
                <a:solidFill>
                  <a:srgbClr val="4D4D4D"/>
                </a:solidFill>
                <a:latin typeface="メイリオ" pitchFamily="50" charset="-128"/>
                <a:ea typeface="メイリオ" pitchFamily="50" charset="-128"/>
                <a:cs typeface="メイリオ" pitchFamily="50" charset="-128"/>
              </a:defRPr>
            </a:lvl1pPr>
          </a:lstStyle>
          <a:p>
            <a:pPr algn="dist">
              <a:lnSpc>
                <a:spcPct val="150000"/>
              </a:lnSpc>
            </a:pPr>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当社掲載費用は税込。　他社運用は掲載内容及び費用感含み、弊社調べとなり、契約内容により異なる場合があります。</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nvGrpSpPr>
          <p:cNvPr id="43" name="グループ化 42">
            <a:extLst>
              <a:ext uri="{FF2B5EF4-FFF2-40B4-BE49-F238E27FC236}">
                <a16:creationId xmlns:a16="http://schemas.microsoft.com/office/drawing/2014/main" id="{A26C7C78-070E-47FA-A657-314CAE873C15}"/>
              </a:ext>
            </a:extLst>
          </p:cNvPr>
          <p:cNvGrpSpPr/>
          <p:nvPr/>
        </p:nvGrpSpPr>
        <p:grpSpPr>
          <a:xfrm>
            <a:off x="931157" y="1217960"/>
            <a:ext cx="9371715" cy="5535265"/>
            <a:chOff x="931157" y="1075085"/>
            <a:chExt cx="9371715" cy="5535265"/>
          </a:xfrm>
        </p:grpSpPr>
        <p:grpSp>
          <p:nvGrpSpPr>
            <p:cNvPr id="42" name="グループ化 41">
              <a:extLst>
                <a:ext uri="{FF2B5EF4-FFF2-40B4-BE49-F238E27FC236}">
                  <a16:creationId xmlns:a16="http://schemas.microsoft.com/office/drawing/2014/main" id="{0A6B7756-418C-4AB7-991E-1F76240E54D4}"/>
                </a:ext>
              </a:extLst>
            </p:cNvPr>
            <p:cNvGrpSpPr/>
            <p:nvPr/>
          </p:nvGrpSpPr>
          <p:grpSpPr>
            <a:xfrm>
              <a:off x="931157" y="1075085"/>
              <a:ext cx="9371715" cy="5535265"/>
              <a:chOff x="931157" y="1075085"/>
              <a:chExt cx="9371715" cy="5535265"/>
            </a:xfrm>
          </p:grpSpPr>
          <p:grpSp>
            <p:nvGrpSpPr>
              <p:cNvPr id="33" name="グループ化 32">
                <a:extLst>
                  <a:ext uri="{FF2B5EF4-FFF2-40B4-BE49-F238E27FC236}">
                    <a16:creationId xmlns:a16="http://schemas.microsoft.com/office/drawing/2014/main" id="{F0CC52DC-71D2-45FE-9E86-B36893AAFE65}"/>
                  </a:ext>
                </a:extLst>
              </p:cNvPr>
              <p:cNvGrpSpPr/>
              <p:nvPr/>
            </p:nvGrpSpPr>
            <p:grpSpPr>
              <a:xfrm>
                <a:off x="1530495" y="1075085"/>
                <a:ext cx="8348185" cy="356525"/>
                <a:chOff x="1530495" y="1598960"/>
                <a:chExt cx="8348185" cy="356525"/>
              </a:xfrm>
            </p:grpSpPr>
            <p:grpSp>
              <p:nvGrpSpPr>
                <p:cNvPr id="14" name="グループ化 13">
                  <a:extLst>
                    <a:ext uri="{FF2B5EF4-FFF2-40B4-BE49-F238E27FC236}">
                      <a16:creationId xmlns:a16="http://schemas.microsoft.com/office/drawing/2014/main" id="{AAFD9455-7782-4B9B-8330-F8854727DCA0}"/>
                    </a:ext>
                  </a:extLst>
                </p:cNvPr>
                <p:cNvGrpSpPr/>
                <p:nvPr/>
              </p:nvGrpSpPr>
              <p:grpSpPr>
                <a:xfrm>
                  <a:off x="1530495" y="1609941"/>
                  <a:ext cx="2017181" cy="345544"/>
                  <a:chOff x="1530495" y="1905216"/>
                  <a:chExt cx="2017181" cy="345544"/>
                </a:xfrm>
              </p:grpSpPr>
              <p:sp>
                <p:nvSpPr>
                  <p:cNvPr id="5" name="正方形/長方形 4">
                    <a:extLst>
                      <a:ext uri="{FF2B5EF4-FFF2-40B4-BE49-F238E27FC236}">
                        <a16:creationId xmlns:a16="http://schemas.microsoft.com/office/drawing/2014/main" id="{2FE11286-B788-4C06-8799-B3FC16043684}"/>
                      </a:ext>
                    </a:extLst>
                  </p:cNvPr>
                  <p:cNvSpPr/>
                  <p:nvPr/>
                </p:nvSpPr>
                <p:spPr bwMode="auto">
                  <a:xfrm>
                    <a:off x="1530495" y="1905216"/>
                    <a:ext cx="2017181" cy="345544"/>
                  </a:xfrm>
                  <a:prstGeom prst="rect">
                    <a:avLst/>
                  </a:prstGeom>
                  <a:solidFill>
                    <a:schemeClr val="accent2"/>
                  </a:solidFill>
                  <a:ln w="76200">
                    <a:noFill/>
                    <a:round/>
                    <a:headEnd/>
                    <a:tailEnd/>
                  </a:ln>
                  <a:effectLst/>
                </p:spPr>
                <p:txBody>
                  <a:bodyPr wrap="square" lIns="0" tIns="0" rIns="0" bIns="0" rtlCol="0" anchor="ctr">
                    <a:spAutoFit/>
                  </a:bodyPr>
                  <a:lstStyle/>
                  <a:p>
                    <a:pPr algn="just">
                      <a:lnSpc>
                        <a:spcPct val="140000"/>
                      </a:lnSpc>
                      <a:spcBef>
                        <a:spcPct val="0"/>
                      </a:spcBef>
                      <a:spcAft>
                        <a:spcPts val="648"/>
                      </a:spcAft>
                    </a:pPr>
                    <a:endParaRPr kumimoji="1" lang="ja-JP" altLang="en-US" sz="1727" dirty="0">
                      <a:solidFill>
                        <a:srgbClr val="4D4D4D"/>
                      </a:solidFill>
                      <a:latin typeface="メイリオ" pitchFamily="50" charset="-128"/>
                      <a:ea typeface="メイリオ" pitchFamily="50" charset="-128"/>
                      <a:cs typeface="メイリオ" pitchFamily="50" charset="-128"/>
                    </a:endParaRPr>
                  </a:p>
                </p:txBody>
              </p:sp>
              <p:sp>
                <p:nvSpPr>
                  <p:cNvPr id="22" name="テキスト ボックス 21">
                    <a:extLst>
                      <a:ext uri="{FF2B5EF4-FFF2-40B4-BE49-F238E27FC236}">
                        <a16:creationId xmlns:a16="http://schemas.microsoft.com/office/drawing/2014/main" id="{DC314387-1473-4370-B06B-CF58CB117CE3}"/>
                      </a:ext>
                    </a:extLst>
                  </p:cNvPr>
                  <p:cNvSpPr txBox="1"/>
                  <p:nvPr/>
                </p:nvSpPr>
                <p:spPr>
                  <a:xfrm>
                    <a:off x="1596677" y="1934040"/>
                    <a:ext cx="1899137" cy="276999"/>
                  </a:xfrm>
                  <a:prstGeom prst="rect">
                    <a:avLst/>
                  </a:prstGeom>
                  <a:noFill/>
                </p:spPr>
                <p:txBody>
                  <a:bodyPr wrap="square" rtlCol="0">
                    <a:spAutoFit/>
                  </a:bodyPr>
                  <a:lstStyle/>
                  <a:p>
                    <a:pPr algn="ctr" eaLnBrk="0" fontAlgn="base" hangingPunct="0">
                      <a:spcBef>
                        <a:spcPct val="0"/>
                      </a:spcBef>
                      <a:spcAft>
                        <a:spcPct val="0"/>
                      </a:spcAft>
                    </a:pPr>
                    <a:r>
                      <a:rPr lang="en-US" altLang="ja-JP" sz="1200" b="1" dirty="0">
                        <a:solidFill>
                          <a:schemeClr val="bg1"/>
                        </a:solidFill>
                        <a:latin typeface="BIZ UDPゴシック" panose="020B0400000000000000" pitchFamily="50" charset="-128"/>
                        <a:ea typeface="BIZ UDPゴシック" panose="020B0400000000000000" pitchFamily="50" charset="-128"/>
                      </a:rPr>
                      <a:t>GLOBAL</a:t>
                    </a:r>
                    <a:r>
                      <a:rPr lang="ja-JP" altLang="en-US" sz="1200" b="1" dirty="0">
                        <a:solidFill>
                          <a:schemeClr val="bg1"/>
                        </a:solidFill>
                        <a:latin typeface="BIZ UDPゴシック" panose="020B0400000000000000" pitchFamily="50" charset="-128"/>
                        <a:ea typeface="BIZ UDPゴシック" panose="020B0400000000000000" pitchFamily="50" charset="-128"/>
                      </a:rPr>
                      <a:t> </a:t>
                    </a:r>
                    <a:r>
                      <a:rPr lang="en-US" altLang="ja-JP" sz="1200" b="1" dirty="0">
                        <a:solidFill>
                          <a:schemeClr val="bg1"/>
                        </a:solidFill>
                        <a:latin typeface="BIZ UDPゴシック" panose="020B0400000000000000" pitchFamily="50" charset="-128"/>
                        <a:ea typeface="BIZ UDPゴシック" panose="020B0400000000000000" pitchFamily="50" charset="-128"/>
                      </a:rPr>
                      <a:t>MANAGE</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12" name="グループ化 11">
                  <a:extLst>
                    <a:ext uri="{FF2B5EF4-FFF2-40B4-BE49-F238E27FC236}">
                      <a16:creationId xmlns:a16="http://schemas.microsoft.com/office/drawing/2014/main" id="{7530E44D-097F-4FDC-A1F6-50D5C2C6FDF5}"/>
                    </a:ext>
                  </a:extLst>
                </p:cNvPr>
                <p:cNvGrpSpPr/>
                <p:nvPr/>
              </p:nvGrpSpPr>
              <p:grpSpPr>
                <a:xfrm>
                  <a:off x="3764541" y="1609941"/>
                  <a:ext cx="1899137" cy="345544"/>
                  <a:chOff x="3764541" y="1905216"/>
                  <a:chExt cx="1899137" cy="345544"/>
                </a:xfrm>
              </p:grpSpPr>
              <p:sp>
                <p:nvSpPr>
                  <p:cNvPr id="6" name="正方形/長方形 5">
                    <a:extLst>
                      <a:ext uri="{FF2B5EF4-FFF2-40B4-BE49-F238E27FC236}">
                        <a16:creationId xmlns:a16="http://schemas.microsoft.com/office/drawing/2014/main" id="{0083158A-1E5C-4A1D-B6EB-03E3693569AC}"/>
                      </a:ext>
                    </a:extLst>
                  </p:cNvPr>
                  <p:cNvSpPr/>
                  <p:nvPr/>
                </p:nvSpPr>
                <p:spPr bwMode="auto">
                  <a:xfrm>
                    <a:off x="3847326" y="1905216"/>
                    <a:ext cx="1750378" cy="345544"/>
                  </a:xfrm>
                  <a:prstGeom prst="rect">
                    <a:avLst/>
                  </a:prstGeom>
                  <a:solidFill>
                    <a:schemeClr val="tx2">
                      <a:lumMod val="75000"/>
                    </a:schemeClr>
                  </a:solidFill>
                  <a:ln w="76200">
                    <a:noFill/>
                    <a:round/>
                    <a:headEnd/>
                    <a:tailEnd/>
                  </a:ln>
                  <a:effectLst/>
                </p:spPr>
                <p:txBody>
                  <a:bodyPr wrap="square" lIns="0" tIns="0" rIns="0" bIns="0" rtlCol="0" anchor="ctr">
                    <a:spAutoFit/>
                  </a:bodyPr>
                  <a:lstStyle/>
                  <a:p>
                    <a:pPr algn="just">
                      <a:lnSpc>
                        <a:spcPct val="140000"/>
                      </a:lnSpc>
                      <a:spcBef>
                        <a:spcPct val="0"/>
                      </a:spcBef>
                      <a:spcAft>
                        <a:spcPts val="648"/>
                      </a:spcAft>
                    </a:pPr>
                    <a:endParaRPr kumimoji="1" lang="ja-JP" altLang="en-US" sz="1727" dirty="0">
                      <a:solidFill>
                        <a:srgbClr val="4D4D4D"/>
                      </a:solidFill>
                      <a:latin typeface="メイリオ" pitchFamily="50" charset="-128"/>
                      <a:ea typeface="メイリオ" pitchFamily="50" charset="-128"/>
                      <a:cs typeface="メイリオ" pitchFamily="50" charset="-128"/>
                    </a:endParaRPr>
                  </a:p>
                </p:txBody>
              </p:sp>
              <p:sp>
                <p:nvSpPr>
                  <p:cNvPr id="28" name="テキスト ボックス 27">
                    <a:extLst>
                      <a:ext uri="{FF2B5EF4-FFF2-40B4-BE49-F238E27FC236}">
                        <a16:creationId xmlns:a16="http://schemas.microsoft.com/office/drawing/2014/main" id="{5D722A7C-7323-40FC-8C07-5F441544782D}"/>
                      </a:ext>
                    </a:extLst>
                  </p:cNvPr>
                  <p:cNvSpPr txBox="1"/>
                  <p:nvPr/>
                </p:nvSpPr>
                <p:spPr>
                  <a:xfrm>
                    <a:off x="3764541" y="1934040"/>
                    <a:ext cx="1899137" cy="258084"/>
                  </a:xfrm>
                  <a:prstGeom prst="rect">
                    <a:avLst/>
                  </a:prstGeom>
                  <a:noFill/>
                </p:spPr>
                <p:txBody>
                  <a:bodyPr wrap="square" rtlCol="0">
                    <a:spAutoFit/>
                  </a:bodyPr>
                  <a:lstStyle/>
                  <a:p>
                    <a:pPr algn="ctr" eaLnBrk="0" fontAlgn="base" hangingPunct="0">
                      <a:spcBef>
                        <a:spcPct val="0"/>
                      </a:spcBef>
                      <a:spcAft>
                        <a:spcPct val="0"/>
                      </a:spcAft>
                    </a:pPr>
                    <a:r>
                      <a:rPr lang="ja-JP" altLang="en-US" sz="1077" b="1" dirty="0">
                        <a:solidFill>
                          <a:schemeClr val="bg1"/>
                        </a:solidFill>
                        <a:latin typeface="BIZ UDPゴシック" panose="020B0400000000000000" pitchFamily="50" charset="-128"/>
                        <a:ea typeface="BIZ UDPゴシック" panose="020B0400000000000000" pitchFamily="50" charset="-128"/>
                      </a:rPr>
                      <a:t>一般的な自社での運用</a:t>
                    </a:r>
                  </a:p>
                </p:txBody>
              </p:sp>
            </p:grpSp>
            <p:grpSp>
              <p:nvGrpSpPr>
                <p:cNvPr id="8" name="グループ化 7">
                  <a:extLst>
                    <a:ext uri="{FF2B5EF4-FFF2-40B4-BE49-F238E27FC236}">
                      <a16:creationId xmlns:a16="http://schemas.microsoft.com/office/drawing/2014/main" id="{9F2E2821-3F78-490C-AC12-C01911F877C8}"/>
                    </a:ext>
                  </a:extLst>
                </p:cNvPr>
                <p:cNvGrpSpPr/>
                <p:nvPr/>
              </p:nvGrpSpPr>
              <p:grpSpPr>
                <a:xfrm>
                  <a:off x="5863542" y="1598960"/>
                  <a:ext cx="1899137" cy="345544"/>
                  <a:chOff x="5863542" y="1894235"/>
                  <a:chExt cx="1899137" cy="345544"/>
                </a:xfrm>
              </p:grpSpPr>
              <p:sp>
                <p:nvSpPr>
                  <p:cNvPr id="16" name="正方形/長方形 15">
                    <a:extLst>
                      <a:ext uri="{FF2B5EF4-FFF2-40B4-BE49-F238E27FC236}">
                        <a16:creationId xmlns:a16="http://schemas.microsoft.com/office/drawing/2014/main" id="{89F61825-7B96-4A3E-9B38-2DF378871651}"/>
                      </a:ext>
                    </a:extLst>
                  </p:cNvPr>
                  <p:cNvSpPr/>
                  <p:nvPr/>
                </p:nvSpPr>
                <p:spPr bwMode="auto">
                  <a:xfrm>
                    <a:off x="5906798" y="1894235"/>
                    <a:ext cx="1789700" cy="345544"/>
                  </a:xfrm>
                  <a:prstGeom prst="rect">
                    <a:avLst/>
                  </a:prstGeom>
                  <a:solidFill>
                    <a:schemeClr val="tx2">
                      <a:lumMod val="75000"/>
                    </a:schemeClr>
                  </a:solidFill>
                  <a:ln w="76200">
                    <a:noFill/>
                    <a:round/>
                    <a:headEnd/>
                    <a:tailEnd/>
                  </a:ln>
                  <a:effectLst/>
                </p:spPr>
                <p:txBody>
                  <a:bodyPr wrap="square" lIns="0" tIns="0" rIns="0" bIns="0" rtlCol="0" anchor="ctr">
                    <a:spAutoFit/>
                  </a:bodyPr>
                  <a:lstStyle/>
                  <a:p>
                    <a:pPr algn="just">
                      <a:lnSpc>
                        <a:spcPct val="140000"/>
                      </a:lnSpc>
                      <a:spcBef>
                        <a:spcPct val="0"/>
                      </a:spcBef>
                      <a:spcAft>
                        <a:spcPts val="648"/>
                      </a:spcAft>
                    </a:pPr>
                    <a:endParaRPr kumimoji="1" lang="ja-JP" altLang="en-US" sz="1727" dirty="0">
                      <a:solidFill>
                        <a:srgbClr val="4D4D4D"/>
                      </a:solidFill>
                      <a:latin typeface="メイリオ" pitchFamily="50" charset="-128"/>
                      <a:ea typeface="メイリオ" pitchFamily="50" charset="-128"/>
                      <a:cs typeface="メイリオ" pitchFamily="50" charset="-128"/>
                    </a:endParaRPr>
                  </a:p>
                </p:txBody>
              </p:sp>
              <p:sp>
                <p:nvSpPr>
                  <p:cNvPr id="29" name="テキスト ボックス 28">
                    <a:extLst>
                      <a:ext uri="{FF2B5EF4-FFF2-40B4-BE49-F238E27FC236}">
                        <a16:creationId xmlns:a16="http://schemas.microsoft.com/office/drawing/2014/main" id="{BE249CBC-D463-475F-9CE8-E4EDE55818E0}"/>
                      </a:ext>
                    </a:extLst>
                  </p:cNvPr>
                  <p:cNvSpPr txBox="1"/>
                  <p:nvPr/>
                </p:nvSpPr>
                <p:spPr>
                  <a:xfrm>
                    <a:off x="5863542" y="1934040"/>
                    <a:ext cx="1899137" cy="258084"/>
                  </a:xfrm>
                  <a:prstGeom prst="rect">
                    <a:avLst/>
                  </a:prstGeom>
                  <a:noFill/>
                </p:spPr>
                <p:txBody>
                  <a:bodyPr wrap="square" rtlCol="0">
                    <a:spAutoFit/>
                  </a:bodyPr>
                  <a:lstStyle/>
                  <a:p>
                    <a:pPr algn="ctr" eaLnBrk="0" fontAlgn="base" hangingPunct="0">
                      <a:spcBef>
                        <a:spcPct val="0"/>
                      </a:spcBef>
                      <a:spcAft>
                        <a:spcPct val="0"/>
                      </a:spcAft>
                    </a:pPr>
                    <a:r>
                      <a:rPr lang="ja-JP" altLang="en-US" sz="1077" b="1" dirty="0">
                        <a:solidFill>
                          <a:schemeClr val="bg1"/>
                        </a:solidFill>
                        <a:latin typeface="BIZ UDPゴシック" panose="020B0400000000000000" pitchFamily="50" charset="-128"/>
                        <a:ea typeface="BIZ UDPゴシック" panose="020B0400000000000000" pitchFamily="50" charset="-128"/>
                      </a:rPr>
                      <a:t>一般的な</a:t>
                    </a:r>
                    <a:r>
                      <a:rPr lang="en-US" altLang="ja-JP" sz="1077" b="1" dirty="0">
                        <a:solidFill>
                          <a:schemeClr val="bg1"/>
                        </a:solidFill>
                        <a:latin typeface="BIZ UDPゴシック" panose="020B0400000000000000" pitchFamily="50" charset="-128"/>
                        <a:ea typeface="BIZ UDPゴシック" panose="020B0400000000000000" pitchFamily="50" charset="-128"/>
                      </a:rPr>
                      <a:t>BPO</a:t>
                    </a:r>
                    <a:r>
                      <a:rPr lang="ja-JP" altLang="en-US" sz="1077" b="1" dirty="0">
                        <a:solidFill>
                          <a:schemeClr val="bg1"/>
                        </a:solidFill>
                        <a:latin typeface="BIZ UDPゴシック" panose="020B0400000000000000" pitchFamily="50" charset="-128"/>
                        <a:ea typeface="BIZ UDPゴシック" panose="020B0400000000000000" pitchFamily="50" charset="-128"/>
                      </a:rPr>
                      <a:t>サービス</a:t>
                    </a:r>
                  </a:p>
                </p:txBody>
              </p:sp>
            </p:grpSp>
            <p:grpSp>
              <p:nvGrpSpPr>
                <p:cNvPr id="7" name="グループ化 6">
                  <a:extLst>
                    <a:ext uri="{FF2B5EF4-FFF2-40B4-BE49-F238E27FC236}">
                      <a16:creationId xmlns:a16="http://schemas.microsoft.com/office/drawing/2014/main" id="{71F6C26F-752F-4552-AF73-B9A0D837ACD0}"/>
                    </a:ext>
                  </a:extLst>
                </p:cNvPr>
                <p:cNvGrpSpPr/>
                <p:nvPr/>
              </p:nvGrpSpPr>
              <p:grpSpPr>
                <a:xfrm>
                  <a:off x="7979543" y="1609941"/>
                  <a:ext cx="1899137" cy="345544"/>
                  <a:chOff x="7979543" y="1905216"/>
                  <a:chExt cx="1899137" cy="345544"/>
                </a:xfrm>
              </p:grpSpPr>
              <p:sp>
                <p:nvSpPr>
                  <p:cNvPr id="17" name="正方形/長方形 16">
                    <a:extLst>
                      <a:ext uri="{FF2B5EF4-FFF2-40B4-BE49-F238E27FC236}">
                        <a16:creationId xmlns:a16="http://schemas.microsoft.com/office/drawing/2014/main" id="{1C1F0EDB-5B57-4929-AE80-5C0C4D5740C4}"/>
                      </a:ext>
                    </a:extLst>
                  </p:cNvPr>
                  <p:cNvSpPr/>
                  <p:nvPr/>
                </p:nvSpPr>
                <p:spPr bwMode="auto">
                  <a:xfrm>
                    <a:off x="8057566" y="1905216"/>
                    <a:ext cx="1819337" cy="345544"/>
                  </a:xfrm>
                  <a:prstGeom prst="rect">
                    <a:avLst/>
                  </a:prstGeom>
                  <a:solidFill>
                    <a:schemeClr val="tx2">
                      <a:lumMod val="75000"/>
                    </a:schemeClr>
                  </a:solidFill>
                  <a:ln w="76200">
                    <a:noFill/>
                    <a:round/>
                    <a:headEnd/>
                    <a:tailEnd/>
                  </a:ln>
                  <a:effectLst/>
                </p:spPr>
                <p:txBody>
                  <a:bodyPr wrap="square" lIns="0" tIns="0" rIns="0" bIns="0" rtlCol="0" anchor="ctr">
                    <a:spAutoFit/>
                  </a:bodyPr>
                  <a:lstStyle/>
                  <a:p>
                    <a:pPr algn="just">
                      <a:lnSpc>
                        <a:spcPct val="140000"/>
                      </a:lnSpc>
                      <a:spcBef>
                        <a:spcPct val="0"/>
                      </a:spcBef>
                      <a:spcAft>
                        <a:spcPts val="648"/>
                      </a:spcAft>
                    </a:pPr>
                    <a:endParaRPr kumimoji="1" lang="ja-JP" altLang="en-US" sz="1727" dirty="0">
                      <a:solidFill>
                        <a:srgbClr val="4D4D4D"/>
                      </a:solidFill>
                      <a:latin typeface="メイリオ" pitchFamily="50" charset="-128"/>
                      <a:ea typeface="メイリオ" pitchFamily="50" charset="-128"/>
                      <a:cs typeface="メイリオ" pitchFamily="50" charset="-128"/>
                    </a:endParaRPr>
                  </a:p>
                </p:txBody>
              </p:sp>
              <p:sp>
                <p:nvSpPr>
                  <p:cNvPr id="30" name="テキスト ボックス 29">
                    <a:extLst>
                      <a:ext uri="{FF2B5EF4-FFF2-40B4-BE49-F238E27FC236}">
                        <a16:creationId xmlns:a16="http://schemas.microsoft.com/office/drawing/2014/main" id="{28B972F1-D33D-469B-9463-3031C510CD03}"/>
                      </a:ext>
                    </a:extLst>
                  </p:cNvPr>
                  <p:cNvSpPr txBox="1"/>
                  <p:nvPr/>
                </p:nvSpPr>
                <p:spPr>
                  <a:xfrm>
                    <a:off x="7979543" y="1934040"/>
                    <a:ext cx="1899137" cy="258084"/>
                  </a:xfrm>
                  <a:prstGeom prst="rect">
                    <a:avLst/>
                  </a:prstGeom>
                  <a:noFill/>
                </p:spPr>
                <p:txBody>
                  <a:bodyPr wrap="square" rtlCol="0">
                    <a:spAutoFit/>
                  </a:bodyPr>
                  <a:lstStyle/>
                  <a:p>
                    <a:pPr algn="ctr" eaLnBrk="0" fontAlgn="base" hangingPunct="0">
                      <a:spcBef>
                        <a:spcPct val="0"/>
                      </a:spcBef>
                      <a:spcAft>
                        <a:spcPct val="0"/>
                      </a:spcAft>
                    </a:pPr>
                    <a:r>
                      <a:rPr lang="ja-JP" altLang="en-US" sz="1077" b="1" dirty="0">
                        <a:solidFill>
                          <a:schemeClr val="bg1"/>
                        </a:solidFill>
                        <a:latin typeface="BIZ UDPゴシック" panose="020B0400000000000000" pitchFamily="50" charset="-128"/>
                        <a:ea typeface="BIZ UDPゴシック" panose="020B0400000000000000" pitchFamily="50" charset="-128"/>
                      </a:rPr>
                      <a:t>他社管理システム</a:t>
                    </a:r>
                  </a:p>
                </p:txBody>
              </p:sp>
            </p:grpSp>
          </p:grpSp>
          <p:grpSp>
            <p:nvGrpSpPr>
              <p:cNvPr id="32" name="グループ化 31">
                <a:extLst>
                  <a:ext uri="{FF2B5EF4-FFF2-40B4-BE49-F238E27FC236}">
                    <a16:creationId xmlns:a16="http://schemas.microsoft.com/office/drawing/2014/main" id="{561578AA-21E4-4AA9-AC66-00D968345D5B}"/>
                  </a:ext>
                </a:extLst>
              </p:cNvPr>
              <p:cNvGrpSpPr/>
              <p:nvPr/>
            </p:nvGrpSpPr>
            <p:grpSpPr>
              <a:xfrm>
                <a:off x="1411233" y="1524977"/>
                <a:ext cx="8891639" cy="5085373"/>
                <a:chOff x="1411233" y="2401277"/>
                <a:chExt cx="8891639" cy="5085373"/>
              </a:xfrm>
            </p:grpSpPr>
            <p:cxnSp>
              <p:nvCxnSpPr>
                <p:cNvPr id="119" name="直線コネクタ 118"/>
                <p:cNvCxnSpPr>
                  <a:cxnSpLocks/>
                </p:cNvCxnSpPr>
                <p:nvPr/>
              </p:nvCxnSpPr>
              <p:spPr>
                <a:xfrm>
                  <a:off x="10143219" y="2402799"/>
                  <a:ext cx="0" cy="508385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25D3A1AC-1909-4E04-B43E-07A53DA7F3D8}"/>
                    </a:ext>
                  </a:extLst>
                </p:cNvPr>
                <p:cNvGrpSpPr/>
                <p:nvPr/>
              </p:nvGrpSpPr>
              <p:grpSpPr>
                <a:xfrm>
                  <a:off x="1411233" y="2401277"/>
                  <a:ext cx="8891639" cy="5085373"/>
                  <a:chOff x="1411233" y="2410802"/>
                  <a:chExt cx="8891639" cy="5085373"/>
                </a:xfrm>
              </p:grpSpPr>
              <p:cxnSp>
                <p:nvCxnSpPr>
                  <p:cNvPr id="97" name="直線コネクタ 96"/>
                  <p:cNvCxnSpPr>
                    <a:cxnSpLocks/>
                  </p:cNvCxnSpPr>
                  <p:nvPr/>
                </p:nvCxnSpPr>
                <p:spPr>
                  <a:xfrm>
                    <a:off x="1411233" y="3728236"/>
                    <a:ext cx="287098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4280969" y="3727978"/>
                    <a:ext cx="240670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368516EC-B8AE-4365-910E-1FF7324D2B70}"/>
                      </a:ext>
                    </a:extLst>
                  </p:cNvPr>
                  <p:cNvGrpSpPr/>
                  <p:nvPr/>
                </p:nvGrpSpPr>
                <p:grpSpPr>
                  <a:xfrm>
                    <a:off x="1415182" y="2410802"/>
                    <a:ext cx="8887690" cy="5085373"/>
                    <a:chOff x="1415182" y="2410802"/>
                    <a:chExt cx="8887690" cy="5085373"/>
                  </a:xfrm>
                </p:grpSpPr>
                <p:sp>
                  <p:nvSpPr>
                    <p:cNvPr id="89" name="テキスト ボックス 88"/>
                    <p:cNvSpPr txBox="1"/>
                    <p:nvPr/>
                  </p:nvSpPr>
                  <p:spPr>
                    <a:xfrm>
                      <a:off x="1475687" y="2467133"/>
                      <a:ext cx="2183162" cy="547458"/>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7" b="1" dirty="0">
                          <a:solidFill>
                            <a:prstClr val="black"/>
                          </a:solidFill>
                          <a:latin typeface="BIZ UDPゴシック" panose="020B0400000000000000" pitchFamily="50" charset="-128"/>
                          <a:ea typeface="BIZ UDPゴシック" panose="020B0400000000000000" pitchFamily="50" charset="-128"/>
                        </a:rPr>
                        <a:t>〇　初期費用　３</a:t>
                      </a:r>
                      <a:r>
                        <a:rPr lang="en-US" altLang="ja-JP" sz="1077" b="1" dirty="0">
                          <a:solidFill>
                            <a:prstClr val="black"/>
                          </a:solidFill>
                          <a:latin typeface="BIZ UDPゴシック" panose="020B0400000000000000" pitchFamily="50" charset="-128"/>
                          <a:ea typeface="BIZ UDPゴシック" panose="020B0400000000000000" pitchFamily="50" charset="-128"/>
                        </a:rPr>
                        <a:t>3</a:t>
                      </a:r>
                      <a:r>
                        <a:rPr lang="ja-JP" altLang="en-US" sz="1077" b="1" dirty="0">
                          <a:solidFill>
                            <a:prstClr val="black"/>
                          </a:solidFill>
                          <a:latin typeface="BIZ UDPゴシック" panose="020B0400000000000000" pitchFamily="50" charset="-128"/>
                          <a:ea typeface="BIZ UDPゴシック" panose="020B0400000000000000" pitchFamily="50" charset="-128"/>
                        </a:rPr>
                        <a:t>万円～</a:t>
                      </a:r>
                      <a:endParaRPr lang="en-US" altLang="ja-JP" sz="1077" b="1"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ct val="150000"/>
                        </a:lnSpc>
                        <a:spcBef>
                          <a:spcPct val="0"/>
                        </a:spcBef>
                        <a:spcAft>
                          <a:spcPct val="0"/>
                        </a:spcAft>
                      </a:pPr>
                      <a:r>
                        <a:rPr lang="ja-JP" altLang="en-US" sz="1077" b="1" dirty="0">
                          <a:solidFill>
                            <a:prstClr val="black"/>
                          </a:solidFill>
                          <a:latin typeface="BIZ UDPゴシック" panose="020B0400000000000000" pitchFamily="50" charset="-128"/>
                          <a:ea typeface="BIZ UDPゴシック" panose="020B0400000000000000" pitchFamily="50" charset="-128"/>
                        </a:rPr>
                        <a:t>◎　</a:t>
                      </a:r>
                      <a:r>
                        <a:rPr lang="en-US" altLang="ja-JP" sz="1077" b="1" dirty="0">
                          <a:solidFill>
                            <a:prstClr val="black"/>
                          </a:solidFill>
                          <a:latin typeface="BIZ UDPゴシック" panose="020B0400000000000000" pitchFamily="50" charset="-128"/>
                          <a:ea typeface="BIZ UDPゴシック" panose="020B0400000000000000" pitchFamily="50" charset="-128"/>
                        </a:rPr>
                        <a:t>770</a:t>
                      </a:r>
                      <a:r>
                        <a:rPr lang="ja-JP" altLang="en-US" sz="1077" b="1" dirty="0">
                          <a:solidFill>
                            <a:prstClr val="black"/>
                          </a:solidFill>
                          <a:latin typeface="BIZ UDPゴシック" panose="020B0400000000000000" pitchFamily="50" charset="-128"/>
                          <a:ea typeface="BIZ UDPゴシック" panose="020B0400000000000000" pitchFamily="50" charset="-128"/>
                        </a:rPr>
                        <a:t>円</a:t>
                      </a:r>
                      <a:r>
                        <a:rPr lang="en-US" altLang="ja-JP" sz="1077" b="1" dirty="0">
                          <a:solidFill>
                            <a:prstClr val="black"/>
                          </a:solidFill>
                          <a:latin typeface="BIZ UDPゴシック" panose="020B0400000000000000" pitchFamily="50" charset="-128"/>
                          <a:ea typeface="BIZ UDPゴシック" panose="020B0400000000000000" pitchFamily="50" charset="-128"/>
                        </a:rPr>
                        <a:t>/1</a:t>
                      </a:r>
                      <a:r>
                        <a:rPr lang="ja-JP" altLang="en-US" sz="1077" b="1" dirty="0">
                          <a:solidFill>
                            <a:prstClr val="black"/>
                          </a:solidFill>
                          <a:latin typeface="BIZ UDPゴシック" panose="020B0400000000000000" pitchFamily="50" charset="-128"/>
                          <a:ea typeface="BIZ UDPゴシック" panose="020B0400000000000000" pitchFamily="50" charset="-128"/>
                        </a:rPr>
                        <a:t>人</a:t>
                      </a:r>
                      <a:r>
                        <a:rPr lang="en-US" altLang="ja-JP" sz="1077" b="1" dirty="0">
                          <a:solidFill>
                            <a:prstClr val="black"/>
                          </a:solidFill>
                          <a:latin typeface="BIZ UDPゴシック" panose="020B0400000000000000" pitchFamily="50" charset="-128"/>
                          <a:ea typeface="BIZ UDPゴシック" panose="020B0400000000000000" pitchFamily="50" charset="-128"/>
                        </a:rPr>
                        <a:t>/</a:t>
                      </a:r>
                      <a:r>
                        <a:rPr lang="ja-JP" altLang="en-US" sz="1077" b="1" dirty="0">
                          <a:solidFill>
                            <a:prstClr val="black"/>
                          </a:solidFill>
                          <a:latin typeface="BIZ UDPゴシック" panose="020B0400000000000000" pitchFamily="50" charset="-128"/>
                          <a:ea typeface="BIZ UDPゴシック" panose="020B0400000000000000" pitchFamily="50" charset="-128"/>
                        </a:rPr>
                        <a:t>月額＋保守費用</a:t>
                      </a:r>
                    </a:p>
                  </p:txBody>
                </p:sp>
                <p:grpSp>
                  <p:nvGrpSpPr>
                    <p:cNvPr id="24" name="グループ化 23">
                      <a:extLst>
                        <a:ext uri="{FF2B5EF4-FFF2-40B4-BE49-F238E27FC236}">
                          <a16:creationId xmlns:a16="http://schemas.microsoft.com/office/drawing/2014/main" id="{1E6AE4A9-A8A8-4043-B54B-4135DB7FE530}"/>
                        </a:ext>
                      </a:extLst>
                    </p:cNvPr>
                    <p:cNvGrpSpPr/>
                    <p:nvPr/>
                  </p:nvGrpSpPr>
                  <p:grpSpPr>
                    <a:xfrm>
                      <a:off x="1415182" y="2410802"/>
                      <a:ext cx="8887690" cy="5085373"/>
                      <a:chOff x="1415182" y="2410802"/>
                      <a:chExt cx="8887690" cy="5085373"/>
                    </a:xfrm>
                  </p:grpSpPr>
                  <p:cxnSp>
                    <p:nvCxnSpPr>
                      <p:cNvPr id="118" name="直線コネクタ 117"/>
                      <p:cNvCxnSpPr>
                        <a:cxnSpLocks/>
                      </p:cNvCxnSpPr>
                      <p:nvPr/>
                    </p:nvCxnSpPr>
                    <p:spPr>
                      <a:xfrm>
                        <a:off x="7937770" y="2421342"/>
                        <a:ext cx="0" cy="507483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A5609A83-51C1-4957-9DB1-1B2896A3A689}"/>
                          </a:ext>
                        </a:extLst>
                      </p:cNvPr>
                      <p:cNvGrpSpPr/>
                      <p:nvPr/>
                    </p:nvGrpSpPr>
                    <p:grpSpPr>
                      <a:xfrm>
                        <a:off x="1415182" y="2410802"/>
                        <a:ext cx="8887690" cy="5085373"/>
                        <a:chOff x="1415182" y="2410802"/>
                        <a:chExt cx="8887690" cy="5085373"/>
                      </a:xfrm>
                    </p:grpSpPr>
                    <p:cxnSp>
                      <p:nvCxnSpPr>
                        <p:cNvPr id="98" name="直線コネクタ 97"/>
                        <p:cNvCxnSpPr>
                          <a:cxnSpLocks/>
                        </p:cNvCxnSpPr>
                        <p:nvPr/>
                      </p:nvCxnSpPr>
                      <p:spPr>
                        <a:xfrm>
                          <a:off x="3725673" y="2411817"/>
                          <a:ext cx="0" cy="50843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80272B52-4C01-4078-AE60-E7EC6AD4423F}"/>
                            </a:ext>
                          </a:extLst>
                        </p:cNvPr>
                        <p:cNvCxnSpPr>
                          <a:cxnSpLocks/>
                        </p:cNvCxnSpPr>
                        <p:nvPr/>
                      </p:nvCxnSpPr>
                      <p:spPr>
                        <a:xfrm>
                          <a:off x="5756573" y="2421342"/>
                          <a:ext cx="0" cy="507483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7C2F74B0-5E2B-4B68-A2A8-627CC8796721}"/>
                            </a:ext>
                          </a:extLst>
                        </p:cNvPr>
                        <p:cNvGrpSpPr/>
                        <p:nvPr/>
                      </p:nvGrpSpPr>
                      <p:grpSpPr>
                        <a:xfrm>
                          <a:off x="1415182" y="2410802"/>
                          <a:ext cx="8887690" cy="5085373"/>
                          <a:chOff x="1415182" y="2410802"/>
                          <a:chExt cx="8887690" cy="5085373"/>
                        </a:xfrm>
                      </p:grpSpPr>
                      <p:cxnSp>
                        <p:nvCxnSpPr>
                          <p:cNvPr id="26" name="直線コネクタ 25">
                            <a:extLst>
                              <a:ext uri="{FF2B5EF4-FFF2-40B4-BE49-F238E27FC236}">
                                <a16:creationId xmlns:a16="http://schemas.microsoft.com/office/drawing/2014/main" id="{255C3FE4-83FD-49C2-87BE-3260ECF57018}"/>
                              </a:ext>
                            </a:extLst>
                          </p:cNvPr>
                          <p:cNvCxnSpPr>
                            <a:cxnSpLocks/>
                          </p:cNvCxnSpPr>
                          <p:nvPr/>
                        </p:nvCxnSpPr>
                        <p:spPr>
                          <a:xfrm>
                            <a:off x="1419931" y="6438900"/>
                            <a:ext cx="872328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グループ化 19">
                            <a:extLst>
                              <a:ext uri="{FF2B5EF4-FFF2-40B4-BE49-F238E27FC236}">
                                <a16:creationId xmlns:a16="http://schemas.microsoft.com/office/drawing/2014/main" id="{D13B397E-A102-4FD7-9889-A7FCED96DD07}"/>
                              </a:ext>
                            </a:extLst>
                          </p:cNvPr>
                          <p:cNvGrpSpPr/>
                          <p:nvPr/>
                        </p:nvGrpSpPr>
                        <p:grpSpPr>
                          <a:xfrm>
                            <a:off x="1415182" y="2410802"/>
                            <a:ext cx="8887690" cy="5085373"/>
                            <a:chOff x="1415182" y="2410802"/>
                            <a:chExt cx="8887690" cy="5085373"/>
                          </a:xfrm>
                        </p:grpSpPr>
                        <p:sp>
                          <p:nvSpPr>
                            <p:cNvPr id="91" name="テキスト ボックス 90"/>
                            <p:cNvSpPr txBox="1"/>
                            <p:nvPr/>
                          </p:nvSpPr>
                          <p:spPr>
                            <a:xfrm>
                              <a:off x="1475687" y="3743558"/>
                              <a:ext cx="2034445" cy="548227"/>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b="1" dirty="0">
                                  <a:solidFill>
                                    <a:prstClr val="black"/>
                                  </a:solidFill>
                                  <a:latin typeface="BIZ UDPゴシック" panose="020B0400000000000000" pitchFamily="50" charset="-128"/>
                                  <a:ea typeface="BIZ UDPゴシック" panose="020B0400000000000000" pitchFamily="50" charset="-128"/>
                                </a:rPr>
                                <a:t>◎　赴任前～帰国まで</a:t>
                              </a:r>
                              <a:endParaRPr lang="en-US" altLang="ja-JP" sz="1079" b="1"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ct val="150000"/>
                                </a:lnSpc>
                                <a:spcBef>
                                  <a:spcPct val="0"/>
                                </a:spcBef>
                                <a:spcAft>
                                  <a:spcPct val="0"/>
                                </a:spcAft>
                              </a:pPr>
                              <a:r>
                                <a:rPr lang="ja-JP" altLang="en-US" sz="1079" b="1" dirty="0">
                                  <a:solidFill>
                                    <a:prstClr val="black"/>
                                  </a:solidFill>
                                  <a:latin typeface="BIZ UDPゴシック" panose="020B0400000000000000" pitchFamily="50" charset="-128"/>
                                  <a:ea typeface="BIZ UDPゴシック" panose="020B0400000000000000" pitchFamily="50" charset="-128"/>
                                </a:rPr>
                                <a:t>◎　再赴任時の過去データ利用</a:t>
                              </a:r>
                            </a:p>
                          </p:txBody>
                        </p:sp>
                        <p:sp>
                          <p:nvSpPr>
                            <p:cNvPr id="108" name="テキスト ボックス 107"/>
                            <p:cNvSpPr txBox="1"/>
                            <p:nvPr/>
                          </p:nvSpPr>
                          <p:spPr>
                            <a:xfrm>
                              <a:off x="3768355" y="2619533"/>
                              <a:ext cx="2007920" cy="258084"/>
                            </a:xfrm>
                            <a:prstGeom prst="rect">
                              <a:avLst/>
                            </a:prstGeom>
                            <a:noFill/>
                          </p:spPr>
                          <p:txBody>
                            <a:bodyPr wrap="square" rtlCol="0">
                              <a:spAutoFit/>
                            </a:bodyPr>
                            <a:lstStyle/>
                            <a:p>
                              <a:pPr eaLnBrk="0" fontAlgn="base" hangingPunct="0">
                                <a:spcBef>
                                  <a:spcPct val="0"/>
                                </a:spcBef>
                                <a:spcAft>
                                  <a:spcPct val="0"/>
                                </a:spcAft>
                              </a:pPr>
                              <a:r>
                                <a:rPr lang="ja-JP" altLang="en-US" sz="1077" dirty="0">
                                  <a:solidFill>
                                    <a:prstClr val="black"/>
                                  </a:solidFill>
                                  <a:latin typeface="BIZ UDPゴシック" panose="020B0400000000000000" pitchFamily="50" charset="-128"/>
                                  <a:ea typeface="BIZ UDPゴシック" panose="020B0400000000000000" pitchFamily="50" charset="-128"/>
                                </a:rPr>
                                <a:t>〇　従来の人件費のみ</a:t>
                              </a:r>
                              <a:endParaRPr lang="en-US" altLang="ja-JP" sz="1077" dirty="0">
                                <a:solidFill>
                                  <a:prstClr val="black"/>
                                </a:solidFill>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1A154936-F88F-4255-8D8F-30527F52C972}"/>
                                </a:ext>
                              </a:extLst>
                            </p:cNvPr>
                            <p:cNvGrpSpPr/>
                            <p:nvPr/>
                          </p:nvGrpSpPr>
                          <p:grpSpPr>
                            <a:xfrm>
                              <a:off x="1415182" y="3077334"/>
                              <a:ext cx="8728037" cy="0"/>
                              <a:chOff x="1415182" y="3077334"/>
                              <a:chExt cx="8728037" cy="0"/>
                            </a:xfrm>
                          </p:grpSpPr>
                          <p:cxnSp>
                            <p:nvCxnSpPr>
                              <p:cNvPr id="113" name="直線コネクタ 112"/>
                              <p:cNvCxnSpPr>
                                <a:cxnSpLocks/>
                              </p:cNvCxnSpPr>
                              <p:nvPr/>
                            </p:nvCxnSpPr>
                            <p:spPr>
                              <a:xfrm>
                                <a:off x="1415182" y="3077334"/>
                                <a:ext cx="285802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a:cxnSpLocks/>
                              </p:cNvCxnSpPr>
                              <p:nvPr/>
                            </p:nvCxnSpPr>
                            <p:spPr>
                              <a:xfrm>
                                <a:off x="4235611" y="3077334"/>
                                <a:ext cx="240670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a:cxnSpLocks/>
                              </p:cNvCxnSpPr>
                              <p:nvPr/>
                            </p:nvCxnSpPr>
                            <p:spPr>
                              <a:xfrm>
                                <a:off x="6639946" y="3077334"/>
                                <a:ext cx="350327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17" name="直線コネクタ 116"/>
                            <p:cNvCxnSpPr>
                              <a:cxnSpLocks/>
                            </p:cNvCxnSpPr>
                            <p:nvPr/>
                          </p:nvCxnSpPr>
                          <p:spPr>
                            <a:xfrm>
                              <a:off x="6650047" y="3727163"/>
                              <a:ext cx="349317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a:cxnSpLocks/>
                            </p:cNvCxnSpPr>
                            <p:nvPr/>
                          </p:nvCxnSpPr>
                          <p:spPr>
                            <a:xfrm>
                              <a:off x="1419931" y="4342689"/>
                              <a:ext cx="872328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a:cxnSpLocks/>
                            </p:cNvCxnSpPr>
                            <p:nvPr/>
                          </p:nvCxnSpPr>
                          <p:spPr>
                            <a:xfrm>
                              <a:off x="1419931" y="4818681"/>
                              <a:ext cx="872328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cxnSpLocks/>
                            </p:cNvCxnSpPr>
                            <p:nvPr/>
                          </p:nvCxnSpPr>
                          <p:spPr>
                            <a:xfrm>
                              <a:off x="1419931" y="5304969"/>
                              <a:ext cx="872328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9663807-E6D8-425D-9DFE-2FC92D73D3EC}"/>
                                </a:ext>
                              </a:extLst>
                            </p:cNvPr>
                            <p:cNvSpPr txBox="1"/>
                            <p:nvPr/>
                          </p:nvSpPr>
                          <p:spPr>
                            <a:xfrm>
                              <a:off x="1475687" y="3131668"/>
                              <a:ext cx="2348233" cy="547458"/>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7" b="1" dirty="0">
                                  <a:solidFill>
                                    <a:prstClr val="black"/>
                                  </a:solidFill>
                                  <a:latin typeface="BIZ UDPゴシック" panose="020B0400000000000000" pitchFamily="50" charset="-128"/>
                                  <a:ea typeface="BIZ UDPゴシック" panose="020B0400000000000000" pitchFamily="50" charset="-128"/>
                                </a:rPr>
                                <a:t>◎　業務効率化＝人員削減</a:t>
                              </a:r>
                              <a:endParaRPr lang="en-US" altLang="ja-JP" sz="1077" b="1"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ct val="150000"/>
                                </a:lnSpc>
                                <a:spcBef>
                                  <a:spcPct val="0"/>
                                </a:spcBef>
                                <a:spcAft>
                                  <a:spcPct val="0"/>
                                </a:spcAft>
                              </a:pPr>
                              <a:r>
                                <a:rPr lang="en-US" altLang="ja-JP" sz="1077" b="1" dirty="0">
                                  <a:solidFill>
                                    <a:prstClr val="black"/>
                                  </a:solidFill>
                                  <a:latin typeface="BIZ UDPゴシック" panose="020B0400000000000000" pitchFamily="50" charset="-128"/>
                                  <a:ea typeface="BIZ UDPゴシック" panose="020B0400000000000000" pitchFamily="50" charset="-128"/>
                                </a:rPr>
                                <a:t>※</a:t>
                              </a:r>
                              <a:r>
                                <a:rPr lang="ja-JP" altLang="en-US" sz="1077" b="1" dirty="0">
                                  <a:solidFill>
                                    <a:prstClr val="black"/>
                                  </a:solidFill>
                                  <a:latin typeface="BIZ UDPゴシック" panose="020B0400000000000000" pitchFamily="50" charset="-128"/>
                                  <a:ea typeface="BIZ UDPゴシック" panose="020B0400000000000000" pitchFamily="50" charset="-128"/>
                                </a:rPr>
                                <a:t>　繁忙期でも円滑な運用を実現</a:t>
                              </a:r>
                            </a:p>
                          </p:txBody>
                        </p:sp>
                        <p:sp>
                          <p:nvSpPr>
                            <p:cNvPr id="9" name="テキスト ボックス 8">
                              <a:extLst>
                                <a:ext uri="{FF2B5EF4-FFF2-40B4-BE49-F238E27FC236}">
                                  <a16:creationId xmlns:a16="http://schemas.microsoft.com/office/drawing/2014/main" id="{D141D63D-B6C0-488F-89E3-FA87AD219774}"/>
                                </a:ext>
                              </a:extLst>
                            </p:cNvPr>
                            <p:cNvSpPr txBox="1"/>
                            <p:nvPr/>
                          </p:nvSpPr>
                          <p:spPr>
                            <a:xfrm>
                              <a:off x="3768355" y="3284068"/>
                              <a:ext cx="1851436" cy="258084"/>
                            </a:xfrm>
                            <a:prstGeom prst="rect">
                              <a:avLst/>
                            </a:prstGeom>
                            <a:noFill/>
                          </p:spPr>
                          <p:txBody>
                            <a:bodyPr wrap="square" rtlCol="0">
                              <a:spAutoFit/>
                            </a:bodyPr>
                            <a:lstStyle/>
                            <a:p>
                              <a:pPr eaLnBrk="0" fontAlgn="base" hangingPunct="0">
                                <a:spcBef>
                                  <a:spcPct val="0"/>
                                </a:spcBef>
                                <a:spcAft>
                                  <a:spcPct val="0"/>
                                </a:spcAft>
                              </a:pPr>
                              <a:r>
                                <a:rPr lang="ja-JP" altLang="en-US" sz="1077" dirty="0">
                                  <a:solidFill>
                                    <a:prstClr val="black"/>
                                  </a:solidFill>
                                  <a:latin typeface="BIZ UDPゴシック" panose="020B0400000000000000" pitchFamily="50" charset="-128"/>
                                  <a:ea typeface="BIZ UDPゴシック" panose="020B0400000000000000" pitchFamily="50" charset="-128"/>
                                </a:rPr>
                                <a:t>▲　閑散期には人員過剰に</a:t>
                              </a:r>
                            </a:p>
                          </p:txBody>
                        </p:sp>
                        <p:sp>
                          <p:nvSpPr>
                            <p:cNvPr id="10" name="テキスト ボックス 9">
                              <a:extLst>
                                <a:ext uri="{FF2B5EF4-FFF2-40B4-BE49-F238E27FC236}">
                                  <a16:creationId xmlns:a16="http://schemas.microsoft.com/office/drawing/2014/main" id="{6D3C2341-6F34-432E-B8B4-599BDBDF3809}"/>
                                </a:ext>
                              </a:extLst>
                            </p:cNvPr>
                            <p:cNvSpPr txBox="1"/>
                            <p:nvPr/>
                          </p:nvSpPr>
                          <p:spPr>
                            <a:xfrm>
                              <a:off x="5866080" y="2467133"/>
                              <a:ext cx="1866108" cy="547458"/>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7" dirty="0">
                                  <a:solidFill>
                                    <a:prstClr val="black"/>
                                  </a:solidFill>
                                  <a:latin typeface="BIZ UDPゴシック" panose="020B0400000000000000" pitchFamily="50" charset="-128"/>
                                  <a:ea typeface="BIZ UDPゴシック" panose="020B0400000000000000" pitchFamily="50" charset="-128"/>
                                </a:rPr>
                                <a:t>▲　</a:t>
                              </a:r>
                              <a:r>
                                <a:rPr lang="en-US" altLang="ja-JP" sz="1077" dirty="0">
                                  <a:solidFill>
                                    <a:prstClr val="black"/>
                                  </a:solidFill>
                                  <a:latin typeface="BIZ UDPゴシック" panose="020B0400000000000000" pitchFamily="50" charset="-128"/>
                                  <a:ea typeface="BIZ UDPゴシック" panose="020B0400000000000000" pitchFamily="50" charset="-128"/>
                                </a:rPr>
                                <a:t>1</a:t>
                              </a:r>
                              <a:r>
                                <a:rPr lang="ja-JP" altLang="en-US" sz="1077" dirty="0">
                                  <a:solidFill>
                                    <a:prstClr val="black"/>
                                  </a:solidFill>
                                  <a:latin typeface="BIZ UDPゴシック" panose="020B0400000000000000" pitchFamily="50" charset="-128"/>
                                  <a:ea typeface="BIZ UDPゴシック" panose="020B0400000000000000" pitchFamily="50" charset="-128"/>
                                </a:rPr>
                                <a:t>世帯当たり</a:t>
                              </a:r>
                              <a:r>
                                <a:rPr lang="en-US" altLang="ja-JP" sz="1077" dirty="0">
                                  <a:solidFill>
                                    <a:prstClr val="black"/>
                                  </a:solidFill>
                                  <a:latin typeface="BIZ UDPゴシック" panose="020B0400000000000000" pitchFamily="50" charset="-128"/>
                                  <a:ea typeface="BIZ UDPゴシック" panose="020B0400000000000000" pitchFamily="50" charset="-128"/>
                                </a:rPr>
                                <a:t>10</a:t>
                              </a:r>
                              <a:r>
                                <a:rPr lang="ja-JP" altLang="en-US" sz="1077" dirty="0">
                                  <a:solidFill>
                                    <a:prstClr val="black"/>
                                  </a:solidFill>
                                  <a:latin typeface="BIZ UDPゴシック" panose="020B0400000000000000" pitchFamily="50" charset="-128"/>
                                  <a:ea typeface="BIZ UDPゴシック" panose="020B0400000000000000" pitchFamily="50" charset="-128"/>
                                </a:rPr>
                                <a:t>万円～</a:t>
                              </a:r>
                              <a:endParaRPr lang="en-US" altLang="ja-JP" sz="1077"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ct val="150000"/>
                                </a:lnSpc>
                                <a:spcBef>
                                  <a:spcPct val="0"/>
                                </a:spcBef>
                                <a:spcAft>
                                  <a:spcPct val="0"/>
                                </a:spcAft>
                              </a:pPr>
                              <a:r>
                                <a:rPr lang="en-US" altLang="ja-JP" sz="1050" dirty="0">
                                  <a:solidFill>
                                    <a:prstClr val="black"/>
                                  </a:solidFill>
                                  <a:latin typeface="BIZ UDPゴシック" panose="020B0400000000000000" pitchFamily="50" charset="-128"/>
                                  <a:ea typeface="BIZ UDPゴシック" panose="020B0400000000000000" pitchFamily="50" charset="-128"/>
                                </a:rPr>
                                <a:t>※</a:t>
                              </a:r>
                              <a:r>
                                <a:rPr lang="ja-JP" altLang="en-US" sz="1050" dirty="0">
                                  <a:solidFill>
                                    <a:prstClr val="black"/>
                                  </a:solidFill>
                                  <a:latin typeface="BIZ UDPゴシック" panose="020B0400000000000000" pitchFamily="50" charset="-128"/>
                                  <a:ea typeface="BIZ UDPゴシック" panose="020B0400000000000000" pitchFamily="50" charset="-128"/>
                                </a:rPr>
                                <a:t>　一部、初期費用等必要</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7BA4FE11-3784-46D5-9726-B4BDAE38D9E0}"/>
                                </a:ext>
                              </a:extLst>
                            </p:cNvPr>
                            <p:cNvSpPr txBox="1"/>
                            <p:nvPr/>
                          </p:nvSpPr>
                          <p:spPr>
                            <a:xfrm>
                              <a:off x="7945114" y="2467133"/>
                              <a:ext cx="2348231" cy="547458"/>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7" dirty="0">
                                  <a:solidFill>
                                    <a:prstClr val="black"/>
                                  </a:solidFill>
                                  <a:latin typeface="BIZ UDPゴシック" panose="020B0400000000000000" pitchFamily="50" charset="-128"/>
                                  <a:ea typeface="BIZ UDPゴシック" panose="020B0400000000000000" pitchFamily="50" charset="-128"/>
                                </a:rPr>
                                <a:t>▲初期費用　</a:t>
                              </a:r>
                              <a:r>
                                <a:rPr lang="en-US" altLang="ja-JP" sz="1077" dirty="0">
                                  <a:solidFill>
                                    <a:prstClr val="black"/>
                                  </a:solidFill>
                                  <a:latin typeface="BIZ UDPゴシック" panose="020B0400000000000000" pitchFamily="50" charset="-128"/>
                                  <a:ea typeface="BIZ UDPゴシック" panose="020B0400000000000000" pitchFamily="50" charset="-128"/>
                                </a:rPr>
                                <a:t>100</a:t>
                              </a:r>
                              <a:r>
                                <a:rPr lang="ja-JP" altLang="en-US" sz="1077" dirty="0">
                                  <a:solidFill>
                                    <a:prstClr val="black"/>
                                  </a:solidFill>
                                  <a:latin typeface="BIZ UDPゴシック" panose="020B0400000000000000" pitchFamily="50" charset="-128"/>
                                  <a:ea typeface="BIZ UDPゴシック" panose="020B0400000000000000" pitchFamily="50" charset="-128"/>
                                </a:rPr>
                                <a:t>～</a:t>
                              </a:r>
                              <a:r>
                                <a:rPr lang="en-US" altLang="ja-JP" sz="1077" dirty="0">
                                  <a:solidFill>
                                    <a:prstClr val="black"/>
                                  </a:solidFill>
                                  <a:latin typeface="BIZ UDPゴシック" panose="020B0400000000000000" pitchFamily="50" charset="-128"/>
                                  <a:ea typeface="BIZ UDPゴシック" panose="020B0400000000000000" pitchFamily="50" charset="-128"/>
                                </a:rPr>
                                <a:t>150</a:t>
                              </a:r>
                              <a:r>
                                <a:rPr lang="ja-JP" altLang="en-US" sz="1077" dirty="0">
                                  <a:solidFill>
                                    <a:prstClr val="black"/>
                                  </a:solidFill>
                                  <a:latin typeface="BIZ UDPゴシック" panose="020B0400000000000000" pitchFamily="50" charset="-128"/>
                                  <a:ea typeface="BIZ UDPゴシック" panose="020B0400000000000000" pitchFamily="50" charset="-128"/>
                                </a:rPr>
                                <a:t>万円</a:t>
                              </a:r>
                              <a:endParaRPr lang="en-US" altLang="ja-JP" sz="1077"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ct val="150000"/>
                                </a:lnSpc>
                                <a:spcBef>
                                  <a:spcPct val="0"/>
                                </a:spcBef>
                                <a:spcAft>
                                  <a:spcPct val="0"/>
                                </a:spcAft>
                              </a:pPr>
                              <a:r>
                                <a:rPr lang="ja-JP" altLang="en-US" sz="1077" dirty="0">
                                  <a:solidFill>
                                    <a:prstClr val="black"/>
                                  </a:solidFill>
                                  <a:latin typeface="BIZ UDPゴシック" panose="020B0400000000000000" pitchFamily="50" charset="-128"/>
                                  <a:ea typeface="BIZ UDPゴシック" panose="020B0400000000000000" pitchFamily="50" charset="-128"/>
                                </a:rPr>
                                <a:t>▲</a:t>
                              </a:r>
                              <a:r>
                                <a:rPr lang="en-US" altLang="ja-JP" sz="1077" dirty="0">
                                  <a:solidFill>
                                    <a:prstClr val="black"/>
                                  </a:solidFill>
                                  <a:latin typeface="BIZ UDPゴシック" panose="020B0400000000000000" pitchFamily="50" charset="-128"/>
                                  <a:ea typeface="BIZ UDPゴシック" panose="020B0400000000000000" pitchFamily="50" charset="-128"/>
                                </a:rPr>
                                <a:t>1,500</a:t>
                              </a:r>
                              <a:r>
                                <a:rPr lang="ja-JP" altLang="en-US" sz="1077" dirty="0">
                                  <a:solidFill>
                                    <a:prstClr val="black"/>
                                  </a:solidFill>
                                  <a:latin typeface="BIZ UDPゴシック" panose="020B0400000000000000" pitchFamily="50" charset="-128"/>
                                  <a:ea typeface="BIZ UDPゴシック" panose="020B0400000000000000" pitchFamily="50" charset="-128"/>
                                </a:rPr>
                                <a:t>円</a:t>
                              </a:r>
                              <a:r>
                                <a:rPr lang="en-US" altLang="ja-JP" sz="1077" dirty="0">
                                  <a:solidFill>
                                    <a:prstClr val="black"/>
                                  </a:solidFill>
                                  <a:latin typeface="BIZ UDPゴシック" panose="020B0400000000000000" pitchFamily="50" charset="-128"/>
                                  <a:ea typeface="BIZ UDPゴシック" panose="020B0400000000000000" pitchFamily="50" charset="-128"/>
                                </a:rPr>
                                <a:t>/1</a:t>
                              </a:r>
                              <a:r>
                                <a:rPr lang="ja-JP" altLang="en-US" sz="1077" dirty="0">
                                  <a:solidFill>
                                    <a:prstClr val="black"/>
                                  </a:solidFill>
                                  <a:latin typeface="BIZ UDPゴシック" panose="020B0400000000000000" pitchFamily="50" charset="-128"/>
                                  <a:ea typeface="BIZ UDPゴシック" panose="020B0400000000000000" pitchFamily="50" charset="-128"/>
                                </a:rPr>
                                <a:t>人</a:t>
                              </a:r>
                              <a:r>
                                <a:rPr lang="en-US" altLang="ja-JP" sz="1077" dirty="0">
                                  <a:solidFill>
                                    <a:prstClr val="black"/>
                                  </a:solidFill>
                                  <a:latin typeface="BIZ UDPゴシック" panose="020B0400000000000000" pitchFamily="50" charset="-128"/>
                                  <a:ea typeface="BIZ UDPゴシック" panose="020B0400000000000000" pitchFamily="50" charset="-128"/>
                                </a:rPr>
                                <a:t>/</a:t>
                              </a:r>
                              <a:r>
                                <a:rPr lang="ja-JP" altLang="en-US" sz="1077" dirty="0">
                                  <a:solidFill>
                                    <a:prstClr val="black"/>
                                  </a:solidFill>
                                  <a:latin typeface="BIZ UDPゴシック" panose="020B0400000000000000" pitchFamily="50" charset="-128"/>
                                  <a:ea typeface="BIZ UDPゴシック" panose="020B0400000000000000" pitchFamily="50" charset="-128"/>
                                </a:rPr>
                                <a:t>月額＋保守費用</a:t>
                              </a:r>
                              <a:endParaRPr lang="en-US" altLang="ja-JP" sz="1077" dirty="0">
                                <a:solidFill>
                                  <a:prstClr val="black"/>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89B28DF7-F2CA-413E-B367-BC4F32B16573}"/>
                                </a:ext>
                              </a:extLst>
                            </p:cNvPr>
                            <p:cNvSpPr txBox="1"/>
                            <p:nvPr/>
                          </p:nvSpPr>
                          <p:spPr>
                            <a:xfrm>
                              <a:off x="5866080" y="3284068"/>
                              <a:ext cx="1780449" cy="258084"/>
                            </a:xfrm>
                            <a:prstGeom prst="rect">
                              <a:avLst/>
                            </a:prstGeom>
                            <a:noFill/>
                          </p:spPr>
                          <p:txBody>
                            <a:bodyPr wrap="square" rtlCol="0">
                              <a:spAutoFit/>
                            </a:bodyPr>
                            <a:lstStyle/>
                            <a:p>
                              <a:pPr eaLnBrk="0" fontAlgn="base" hangingPunct="0">
                                <a:spcBef>
                                  <a:spcPct val="0"/>
                                </a:spcBef>
                                <a:spcAft>
                                  <a:spcPct val="0"/>
                                </a:spcAft>
                              </a:pPr>
                              <a:r>
                                <a:rPr lang="ja-JP" altLang="en-US" sz="1077" dirty="0">
                                  <a:solidFill>
                                    <a:prstClr val="black"/>
                                  </a:solidFill>
                                  <a:latin typeface="BIZ UDPゴシック" panose="020B0400000000000000" pitchFamily="50" charset="-128"/>
                                  <a:ea typeface="BIZ UDPゴシック" panose="020B0400000000000000" pitchFamily="50" charset="-128"/>
                                </a:rPr>
                                <a:t>〇　窓口となる担当者必須　</a:t>
                              </a:r>
                              <a:endParaRPr lang="en-US" altLang="ja-JP" sz="1077" dirty="0">
                                <a:solidFill>
                                  <a:prstClr val="black"/>
                                </a:solidFill>
                                <a:latin typeface="BIZ UDPゴシック" panose="020B0400000000000000" pitchFamily="50" charset="-128"/>
                                <a:ea typeface="BIZ UDPゴシック" panose="020B0400000000000000" pitchFamily="50" charset="-128"/>
                              </a:endParaRPr>
                            </a:p>
                          </p:txBody>
                        </p:sp>
                        <p:grpSp>
                          <p:nvGrpSpPr>
                            <p:cNvPr id="18" name="グループ化 17">
                              <a:extLst>
                                <a:ext uri="{FF2B5EF4-FFF2-40B4-BE49-F238E27FC236}">
                                  <a16:creationId xmlns:a16="http://schemas.microsoft.com/office/drawing/2014/main" id="{81244159-E81D-483F-ABE2-6D2B7EAF7553}"/>
                                </a:ext>
                              </a:extLst>
                            </p:cNvPr>
                            <p:cNvGrpSpPr/>
                            <p:nvPr/>
                          </p:nvGrpSpPr>
                          <p:grpSpPr>
                            <a:xfrm>
                              <a:off x="1415407" y="2410802"/>
                              <a:ext cx="8727812" cy="0"/>
                              <a:chOff x="1415407" y="2410802"/>
                              <a:chExt cx="8727812" cy="0"/>
                            </a:xfrm>
                          </p:grpSpPr>
                          <p:cxnSp>
                            <p:nvCxnSpPr>
                              <p:cNvPr id="128" name="直線コネクタ 127">
                                <a:extLst>
                                  <a:ext uri="{FF2B5EF4-FFF2-40B4-BE49-F238E27FC236}">
                                    <a16:creationId xmlns:a16="http://schemas.microsoft.com/office/drawing/2014/main" id="{3ABCBA5F-CFD9-4C5B-9194-9FBF696B0434}"/>
                                  </a:ext>
                                </a:extLst>
                              </p:cNvPr>
                              <p:cNvCxnSpPr>
                                <a:cxnSpLocks/>
                              </p:cNvCxnSpPr>
                              <p:nvPr/>
                            </p:nvCxnSpPr>
                            <p:spPr>
                              <a:xfrm>
                                <a:off x="1415407" y="2410802"/>
                                <a:ext cx="287098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804CB288-A23C-4EFD-9317-83747B1D8B24}"/>
                                  </a:ext>
                                </a:extLst>
                              </p:cNvPr>
                              <p:cNvCxnSpPr>
                                <a:cxnSpLocks/>
                              </p:cNvCxnSpPr>
                              <p:nvPr/>
                            </p:nvCxnSpPr>
                            <p:spPr>
                              <a:xfrm>
                                <a:off x="4285143" y="2410802"/>
                                <a:ext cx="240670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E1B4ECAB-3211-423C-96FB-9E457E100461}"/>
                                  </a:ext>
                                </a:extLst>
                              </p:cNvPr>
                              <p:cNvCxnSpPr>
                                <a:cxnSpLocks/>
                              </p:cNvCxnSpPr>
                              <p:nvPr/>
                            </p:nvCxnSpPr>
                            <p:spPr>
                              <a:xfrm>
                                <a:off x="6654218" y="2410802"/>
                                <a:ext cx="348900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E6C7D02D-FF64-4E2C-81DD-A794E6208142}"/>
                                </a:ext>
                              </a:extLst>
                            </p:cNvPr>
                            <p:cNvCxnSpPr>
                              <a:cxnSpLocks/>
                            </p:cNvCxnSpPr>
                            <p:nvPr/>
                          </p:nvCxnSpPr>
                          <p:spPr>
                            <a:xfrm>
                              <a:off x="1415319" y="2415186"/>
                              <a:ext cx="0" cy="508098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F5BE4CE2-1DB3-4004-908A-9CB4952B3876}"/>
                                </a:ext>
                              </a:extLst>
                            </p:cNvPr>
                            <p:cNvSpPr txBox="1"/>
                            <p:nvPr/>
                          </p:nvSpPr>
                          <p:spPr>
                            <a:xfrm>
                              <a:off x="7954639" y="3284068"/>
                              <a:ext cx="2348233" cy="258084"/>
                            </a:xfrm>
                            <a:prstGeom prst="rect">
                              <a:avLst/>
                            </a:prstGeom>
                            <a:noFill/>
                          </p:spPr>
                          <p:txBody>
                            <a:bodyPr wrap="square" rtlCol="0">
                              <a:spAutoFit/>
                            </a:bodyPr>
                            <a:lstStyle/>
                            <a:p>
                              <a:pPr eaLnBrk="0" fontAlgn="base" hangingPunct="0">
                                <a:spcBef>
                                  <a:spcPct val="0"/>
                                </a:spcBef>
                                <a:spcAft>
                                  <a:spcPct val="0"/>
                                </a:spcAft>
                              </a:pPr>
                              <a:r>
                                <a:rPr lang="ja-JP" altLang="en-US" sz="1077" dirty="0">
                                  <a:solidFill>
                                    <a:prstClr val="black"/>
                                  </a:solidFill>
                                  <a:latin typeface="BIZ UDPゴシック" panose="020B0400000000000000" pitchFamily="50" charset="-128"/>
                                  <a:ea typeface="BIZ UDPゴシック" panose="020B0400000000000000" pitchFamily="50" charset="-128"/>
                                </a:rPr>
                                <a:t>◎　業務効率化＝人員削減</a:t>
                              </a:r>
                              <a:endParaRPr lang="en-US" altLang="ja-JP" sz="1077" dirty="0">
                                <a:solidFill>
                                  <a:prstClr val="black"/>
                                </a:solidFill>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571E0113-100D-4DBB-AD8F-B88EEB15EC73}"/>
                                </a:ext>
                              </a:extLst>
                            </p:cNvPr>
                            <p:cNvSpPr txBox="1"/>
                            <p:nvPr/>
                          </p:nvSpPr>
                          <p:spPr>
                            <a:xfrm>
                              <a:off x="3768355" y="3866623"/>
                              <a:ext cx="2034445"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赴任前～帰国まで</a:t>
                              </a:r>
                            </a:p>
                          </p:txBody>
                        </p:sp>
                        <p:sp>
                          <p:nvSpPr>
                            <p:cNvPr id="62" name="テキスト ボックス 61">
                              <a:extLst>
                                <a:ext uri="{FF2B5EF4-FFF2-40B4-BE49-F238E27FC236}">
                                  <a16:creationId xmlns:a16="http://schemas.microsoft.com/office/drawing/2014/main" id="{083FF82F-DE64-485F-9BAE-808721EF92F8}"/>
                                </a:ext>
                              </a:extLst>
                            </p:cNvPr>
                            <p:cNvSpPr txBox="1"/>
                            <p:nvPr/>
                          </p:nvSpPr>
                          <p:spPr>
                            <a:xfrm>
                              <a:off x="5866080" y="3866623"/>
                              <a:ext cx="2034445"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赴任後は契約外が多い</a:t>
                              </a:r>
                            </a:p>
                          </p:txBody>
                        </p:sp>
                        <p:sp>
                          <p:nvSpPr>
                            <p:cNvPr id="63" name="テキスト ボックス 62">
                              <a:extLst>
                                <a:ext uri="{FF2B5EF4-FFF2-40B4-BE49-F238E27FC236}">
                                  <a16:creationId xmlns:a16="http://schemas.microsoft.com/office/drawing/2014/main" id="{2F48D789-BDA1-4898-8F31-251AD312279C}"/>
                                </a:ext>
                              </a:extLst>
                            </p:cNvPr>
                            <p:cNvSpPr txBox="1"/>
                            <p:nvPr/>
                          </p:nvSpPr>
                          <p:spPr>
                            <a:xfrm>
                              <a:off x="7954639" y="3866623"/>
                              <a:ext cx="2034445"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〇　ご契約内容による</a:t>
                              </a:r>
                            </a:p>
                          </p:txBody>
                        </p:sp>
                        <p:sp>
                          <p:nvSpPr>
                            <p:cNvPr id="66" name="テキスト ボックス 65">
                              <a:extLst>
                                <a:ext uri="{FF2B5EF4-FFF2-40B4-BE49-F238E27FC236}">
                                  <a16:creationId xmlns:a16="http://schemas.microsoft.com/office/drawing/2014/main" id="{BA3008BB-5878-4E54-9291-E71C010279C5}"/>
                                </a:ext>
                              </a:extLst>
                            </p:cNvPr>
                            <p:cNvSpPr txBox="1"/>
                            <p:nvPr/>
                          </p:nvSpPr>
                          <p:spPr>
                            <a:xfrm>
                              <a:off x="1475687" y="4428899"/>
                              <a:ext cx="2091633"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b="1" dirty="0">
                                  <a:solidFill>
                                    <a:prstClr val="black"/>
                                  </a:solidFill>
                                  <a:latin typeface="BIZ UDPゴシック" panose="020B0400000000000000" pitchFamily="50" charset="-128"/>
                                  <a:ea typeface="BIZ UDPゴシック" panose="020B0400000000000000" pitchFamily="50" charset="-128"/>
                                </a:rPr>
                                <a:t>◎　従来の運用に合わせて構築</a:t>
                              </a:r>
                              <a:endParaRPr lang="en-US" altLang="ja-JP" sz="1079" b="1" dirty="0">
                                <a:solidFill>
                                  <a:prstClr val="black"/>
                                </a:solidFill>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4DFA6376-9B8A-4199-8D2D-8E3F66AA5BA1}"/>
                                </a:ext>
                              </a:extLst>
                            </p:cNvPr>
                            <p:cNvSpPr txBox="1"/>
                            <p:nvPr/>
                          </p:nvSpPr>
                          <p:spPr>
                            <a:xfrm>
                              <a:off x="3768355" y="4428899"/>
                              <a:ext cx="2091633"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業務が担当者に属人化</a:t>
                              </a:r>
                            </a:p>
                          </p:txBody>
                        </p:sp>
                        <p:sp>
                          <p:nvSpPr>
                            <p:cNvPr id="69" name="テキスト ボックス 68">
                              <a:extLst>
                                <a:ext uri="{FF2B5EF4-FFF2-40B4-BE49-F238E27FC236}">
                                  <a16:creationId xmlns:a16="http://schemas.microsoft.com/office/drawing/2014/main" id="{0E187806-25ED-4CF1-A07B-1A5632A03404}"/>
                                </a:ext>
                              </a:extLst>
                            </p:cNvPr>
                            <p:cNvSpPr txBox="1"/>
                            <p:nvPr/>
                          </p:nvSpPr>
                          <p:spPr>
                            <a:xfrm>
                              <a:off x="5866080" y="4428899"/>
                              <a:ext cx="2091633"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委託先に業務を合わせる</a:t>
                              </a:r>
                            </a:p>
                          </p:txBody>
                        </p:sp>
                        <p:sp>
                          <p:nvSpPr>
                            <p:cNvPr id="70" name="テキスト ボックス 69">
                              <a:extLst>
                                <a:ext uri="{FF2B5EF4-FFF2-40B4-BE49-F238E27FC236}">
                                  <a16:creationId xmlns:a16="http://schemas.microsoft.com/office/drawing/2014/main" id="{EBCEC9A5-7B09-4603-B06D-38E1FC1E4A11}"/>
                                </a:ext>
                              </a:extLst>
                            </p:cNvPr>
                            <p:cNvSpPr txBox="1"/>
                            <p:nvPr/>
                          </p:nvSpPr>
                          <p:spPr>
                            <a:xfrm>
                              <a:off x="7954639" y="4428899"/>
                              <a:ext cx="2208502"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利用者がシステムに合わせる</a:t>
                              </a:r>
                            </a:p>
                          </p:txBody>
                        </p:sp>
                        <p:sp>
                          <p:nvSpPr>
                            <p:cNvPr id="72" name="テキスト ボックス 71">
                              <a:extLst>
                                <a:ext uri="{FF2B5EF4-FFF2-40B4-BE49-F238E27FC236}">
                                  <a16:creationId xmlns:a16="http://schemas.microsoft.com/office/drawing/2014/main" id="{599D74C3-D161-484C-8B96-974F280C8401}"/>
                                </a:ext>
                              </a:extLst>
                            </p:cNvPr>
                            <p:cNvSpPr txBox="1"/>
                            <p:nvPr/>
                          </p:nvSpPr>
                          <p:spPr>
                            <a:xfrm>
                              <a:off x="1475687" y="4874621"/>
                              <a:ext cx="2091633"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b="1" dirty="0">
                                  <a:solidFill>
                                    <a:prstClr val="black"/>
                                  </a:solidFill>
                                  <a:latin typeface="BIZ UDPゴシック" panose="020B0400000000000000" pitchFamily="50" charset="-128"/>
                                  <a:ea typeface="BIZ UDPゴシック" panose="020B0400000000000000" pitchFamily="50" charset="-128"/>
                                </a:rPr>
                                <a:t>〇　業者へ開放し一元管理可能</a:t>
                              </a:r>
                              <a:endParaRPr lang="en-US" altLang="ja-JP" sz="1079" b="1" dirty="0">
                                <a:solidFill>
                                  <a:prstClr val="black"/>
                                </a:solidFill>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8A47CAA5-C6BC-4ECF-A9E4-E792D387096D}"/>
                                </a:ext>
                              </a:extLst>
                            </p:cNvPr>
                            <p:cNvSpPr txBox="1"/>
                            <p:nvPr/>
                          </p:nvSpPr>
                          <p:spPr>
                            <a:xfrm>
                              <a:off x="3768355" y="4874621"/>
                              <a:ext cx="2091633"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個別に都度対応・依頼</a:t>
                              </a:r>
                              <a:endParaRPr lang="en-US" altLang="ja-JP" sz="1079" dirty="0">
                                <a:solidFill>
                                  <a:prstClr val="black"/>
                                </a:solidFill>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B0C9882C-90C7-4430-82B7-2F247C79A305}"/>
                                </a:ext>
                              </a:extLst>
                            </p:cNvPr>
                            <p:cNvSpPr txBox="1"/>
                            <p:nvPr/>
                          </p:nvSpPr>
                          <p:spPr>
                            <a:xfrm>
                              <a:off x="5866080" y="4874621"/>
                              <a:ext cx="2091633"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手配業務全般を委託</a:t>
                              </a:r>
                              <a:endParaRPr lang="en-US" altLang="ja-JP" sz="1079" dirty="0">
                                <a:solidFill>
                                  <a:prstClr val="black"/>
                                </a:solidFill>
                                <a:latin typeface="BIZ UDPゴシック" panose="020B0400000000000000" pitchFamily="50" charset="-128"/>
                                <a:ea typeface="BIZ UDPゴシック" panose="020B0400000000000000" pitchFamily="50" charset="-128"/>
                              </a:endParaRPr>
                            </a:p>
                          </p:txBody>
                        </p:sp>
                        <p:sp>
                          <p:nvSpPr>
                            <p:cNvPr id="77" name="テキスト ボックス 76">
                              <a:extLst>
                                <a:ext uri="{FF2B5EF4-FFF2-40B4-BE49-F238E27FC236}">
                                  <a16:creationId xmlns:a16="http://schemas.microsoft.com/office/drawing/2014/main" id="{DE389CEE-8323-465D-A3AA-AD19D108B336}"/>
                                </a:ext>
                              </a:extLst>
                            </p:cNvPr>
                            <p:cNvSpPr txBox="1"/>
                            <p:nvPr/>
                          </p:nvSpPr>
                          <p:spPr>
                            <a:xfrm>
                              <a:off x="7954639" y="4874621"/>
                              <a:ext cx="2091633"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〇　業者へ開放し一元管理可能</a:t>
                              </a:r>
                              <a:endParaRPr lang="en-US" altLang="ja-JP" sz="1079" dirty="0">
                                <a:solidFill>
                                  <a:prstClr val="black"/>
                                </a:solidFill>
                                <a:latin typeface="BIZ UDPゴシック" panose="020B0400000000000000" pitchFamily="50" charset="-128"/>
                                <a:ea typeface="BIZ UDPゴシック" panose="020B0400000000000000" pitchFamily="50" charset="-128"/>
                              </a:endParaRPr>
                            </a:p>
                          </p:txBody>
                        </p:sp>
                        <p:sp>
                          <p:nvSpPr>
                            <p:cNvPr id="81" name="テキスト ボックス 80">
                              <a:extLst>
                                <a:ext uri="{FF2B5EF4-FFF2-40B4-BE49-F238E27FC236}">
                                  <a16:creationId xmlns:a16="http://schemas.microsoft.com/office/drawing/2014/main" id="{C6C07BF6-9CB0-4EEC-8B5B-F8BE4C1C6155}"/>
                                </a:ext>
                              </a:extLst>
                            </p:cNvPr>
                            <p:cNvSpPr txBox="1"/>
                            <p:nvPr/>
                          </p:nvSpPr>
                          <p:spPr>
                            <a:xfrm>
                              <a:off x="1498577" y="5813707"/>
                              <a:ext cx="2049693" cy="538412"/>
                            </a:xfrm>
                            <a:prstGeom prst="rect">
                              <a:avLst/>
                            </a:prstGeom>
                            <a:noFill/>
                          </p:spPr>
                          <p:txBody>
                            <a:bodyPr wrap="square" tIns="36000" rtlCol="0">
                              <a:spAutoFit/>
                            </a:bodyPr>
                            <a:lstStyle/>
                            <a:p>
                              <a:pPr eaLnBrk="0" fontAlgn="base" hangingPunct="0">
                                <a:lnSpc>
                                  <a:spcPct val="150000"/>
                                </a:lnSpc>
                                <a:spcBef>
                                  <a:spcPct val="0"/>
                                </a:spcBef>
                                <a:spcAft>
                                  <a:spcPct val="0"/>
                                </a:spcAft>
                              </a:pPr>
                              <a:r>
                                <a:rPr lang="ja-JP" altLang="en-US" sz="1079" b="1" dirty="0">
                                  <a:solidFill>
                                    <a:prstClr val="black"/>
                                  </a:solidFill>
                                  <a:latin typeface="BIZ UDPゴシック" panose="020B0400000000000000" pitchFamily="50" charset="-128"/>
                                  <a:ea typeface="BIZ UDPゴシック" panose="020B0400000000000000" pitchFamily="50" charset="-128"/>
                                </a:rPr>
                                <a:t>◎　全海外拠点でオンライン化</a:t>
                              </a:r>
                              <a:endParaRPr lang="en-US" altLang="ja-JP" sz="1079" b="1"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ct val="150000"/>
                                </a:lnSpc>
                                <a:spcBef>
                                  <a:spcPct val="0"/>
                                </a:spcBef>
                                <a:spcAft>
                                  <a:spcPct val="0"/>
                                </a:spcAft>
                              </a:pPr>
                              <a:r>
                                <a:rPr lang="ja-JP" altLang="en-US" sz="1079" b="1" dirty="0">
                                  <a:solidFill>
                                    <a:prstClr val="black"/>
                                  </a:solidFill>
                                  <a:latin typeface="BIZ UDPゴシック" panose="020B0400000000000000" pitchFamily="50" charset="-128"/>
                                  <a:ea typeface="BIZ UDPゴシック" panose="020B0400000000000000" pitchFamily="50" charset="-128"/>
                                </a:rPr>
                                <a:t>◎　承認業務や情報の一元管理</a:t>
                              </a:r>
                              <a:endParaRPr lang="en-US" altLang="ja-JP" sz="1079" b="1" dirty="0">
                                <a:solidFill>
                                  <a:prstClr val="black"/>
                                </a:solidFill>
                                <a:latin typeface="BIZ UDPゴシック" panose="020B0400000000000000" pitchFamily="50" charset="-128"/>
                                <a:ea typeface="BIZ UDPゴシック" panose="020B0400000000000000" pitchFamily="50" charset="-128"/>
                              </a:endParaRPr>
                            </a:p>
                          </p:txBody>
                        </p:sp>
                        <p:sp>
                          <p:nvSpPr>
                            <p:cNvPr id="82" name="テキスト ボックス 81">
                              <a:extLst>
                                <a:ext uri="{FF2B5EF4-FFF2-40B4-BE49-F238E27FC236}">
                                  <a16:creationId xmlns:a16="http://schemas.microsoft.com/office/drawing/2014/main" id="{F8B2ED21-E6C9-45F5-B8CD-BA05D9736C4B}"/>
                                </a:ext>
                              </a:extLst>
                            </p:cNvPr>
                            <p:cNvSpPr txBox="1"/>
                            <p:nvPr/>
                          </p:nvSpPr>
                          <p:spPr>
                            <a:xfrm>
                              <a:off x="3768355" y="5851807"/>
                              <a:ext cx="2091633" cy="455377"/>
                            </a:xfrm>
                            <a:prstGeom prst="rect">
                              <a:avLst/>
                            </a:prstGeom>
                            <a:noFill/>
                          </p:spPr>
                          <p:txBody>
                            <a:bodyPr wrap="square" tIns="36000" rtlCol="0">
                              <a:spAutoFit/>
                            </a:bodyPr>
                            <a:lstStyle/>
                            <a:p>
                              <a:pPr eaLnBrk="0" fontAlgn="base" hangingPunct="0">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海外間でタイムラグが発生</a:t>
                              </a:r>
                              <a:endParaRPr lang="en-US" altLang="ja-JP" sz="10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都度対応で手間がかかる</a:t>
                              </a:r>
                              <a:endParaRPr lang="en-US" altLang="ja-JP" sz="1079" dirty="0">
                                <a:solidFill>
                                  <a:prstClr val="black"/>
                                </a:solidFill>
                                <a:latin typeface="BIZ UDPゴシック" panose="020B0400000000000000" pitchFamily="50" charset="-128"/>
                                <a:ea typeface="BIZ UDPゴシック" panose="020B0400000000000000" pitchFamily="50" charset="-128"/>
                              </a:endParaRPr>
                            </a:p>
                          </p:txBody>
                        </p:sp>
                        <p:sp>
                          <p:nvSpPr>
                            <p:cNvPr id="83" name="テキスト ボックス 82">
                              <a:extLst>
                                <a:ext uri="{FF2B5EF4-FFF2-40B4-BE49-F238E27FC236}">
                                  <a16:creationId xmlns:a16="http://schemas.microsoft.com/office/drawing/2014/main" id="{CC99F2B6-0FD2-4CA1-9D8E-699BB7424973}"/>
                                </a:ext>
                              </a:extLst>
                            </p:cNvPr>
                            <p:cNvSpPr txBox="1"/>
                            <p:nvPr/>
                          </p:nvSpPr>
                          <p:spPr>
                            <a:xfrm>
                              <a:off x="5866080" y="5804182"/>
                              <a:ext cx="2091633" cy="538412"/>
                            </a:xfrm>
                            <a:prstGeom prst="rect">
                              <a:avLst/>
                            </a:prstGeom>
                            <a:noFill/>
                          </p:spPr>
                          <p:txBody>
                            <a:bodyPr wrap="square" tIns="36000" rtlCol="0">
                              <a:spAutoFit/>
                            </a:bodyPr>
                            <a:lstStyle/>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赴任後の業務は自社で実施</a:t>
                              </a:r>
                              <a:endParaRPr lang="en-US" altLang="ja-JP" sz="10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情報共有に時間がかかる</a:t>
                              </a:r>
                              <a:endParaRPr lang="en-US" altLang="ja-JP" sz="1079" dirty="0">
                                <a:solidFill>
                                  <a:prstClr val="black"/>
                                </a:solidFill>
                                <a:latin typeface="BIZ UDPゴシック" panose="020B0400000000000000" pitchFamily="50" charset="-128"/>
                                <a:ea typeface="BIZ UDPゴシック" panose="020B0400000000000000" pitchFamily="50" charset="-128"/>
                              </a:endParaRPr>
                            </a:p>
                          </p:txBody>
                        </p:sp>
                        <p:sp>
                          <p:nvSpPr>
                            <p:cNvPr id="85" name="テキスト ボックス 84">
                              <a:extLst>
                                <a:ext uri="{FF2B5EF4-FFF2-40B4-BE49-F238E27FC236}">
                                  <a16:creationId xmlns:a16="http://schemas.microsoft.com/office/drawing/2014/main" id="{DA465D60-31C3-42A4-9361-024FEE4A38D6}"/>
                                </a:ext>
                              </a:extLst>
                            </p:cNvPr>
                            <p:cNvSpPr txBox="1"/>
                            <p:nvPr/>
                          </p:nvSpPr>
                          <p:spPr>
                            <a:xfrm>
                              <a:off x="7954639" y="5814700"/>
                              <a:ext cx="2091633" cy="538412"/>
                            </a:xfrm>
                            <a:prstGeom prst="rect">
                              <a:avLst/>
                            </a:prstGeom>
                            <a:noFill/>
                          </p:spPr>
                          <p:txBody>
                            <a:bodyPr wrap="square" tIns="36000" rtlCol="0">
                              <a:spAutoFit/>
                            </a:bodyPr>
                            <a:lstStyle/>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全海外拠点でオンライン化</a:t>
                              </a:r>
                              <a:endParaRPr lang="en-US" altLang="ja-JP" sz="10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国によりサービスが限定</a:t>
                              </a:r>
                              <a:endParaRPr lang="en-US" altLang="ja-JP" sz="1079" dirty="0">
                                <a:solidFill>
                                  <a:prstClr val="black"/>
                                </a:solidFill>
                                <a:latin typeface="BIZ UDPゴシック" panose="020B0400000000000000" pitchFamily="50" charset="-128"/>
                                <a:ea typeface="BIZ UDPゴシック" panose="020B0400000000000000" pitchFamily="50" charset="-128"/>
                              </a:endParaRPr>
                            </a:p>
                          </p:txBody>
                        </p:sp>
                        <p:cxnSp>
                          <p:nvCxnSpPr>
                            <p:cNvPr id="86" name="直線コネクタ 85">
                              <a:extLst>
                                <a:ext uri="{FF2B5EF4-FFF2-40B4-BE49-F238E27FC236}">
                                  <a16:creationId xmlns:a16="http://schemas.microsoft.com/office/drawing/2014/main" id="{E5114852-194C-4F48-A5FC-062F7E7493B6}"/>
                                </a:ext>
                              </a:extLst>
                            </p:cNvPr>
                            <p:cNvCxnSpPr>
                              <a:cxnSpLocks/>
                            </p:cNvCxnSpPr>
                            <p:nvPr/>
                          </p:nvCxnSpPr>
                          <p:spPr>
                            <a:xfrm>
                              <a:off x="1429456" y="5781219"/>
                              <a:ext cx="871376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154408AB-651F-40A0-9DA0-B6B4C0B5DDD8}"/>
                                </a:ext>
                              </a:extLst>
                            </p:cNvPr>
                            <p:cNvSpPr txBox="1"/>
                            <p:nvPr/>
                          </p:nvSpPr>
                          <p:spPr>
                            <a:xfrm>
                              <a:off x="1494737" y="5342528"/>
                              <a:ext cx="2091633"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b="1" dirty="0">
                                  <a:solidFill>
                                    <a:prstClr val="black"/>
                                  </a:solidFill>
                                  <a:latin typeface="BIZ UDPゴシック" panose="020B0400000000000000" pitchFamily="50" charset="-128"/>
                                  <a:ea typeface="BIZ UDPゴシック" panose="020B0400000000000000" pitchFamily="50" charset="-128"/>
                                </a:rPr>
                                <a:t>◎　従来の業者が利用可能</a:t>
                              </a:r>
                              <a:endParaRPr lang="en-US" altLang="ja-JP" sz="1079" b="1" dirty="0">
                                <a:solidFill>
                                  <a:prstClr val="black"/>
                                </a:solidFill>
                                <a:latin typeface="BIZ UDPゴシック" panose="020B0400000000000000" pitchFamily="50" charset="-128"/>
                                <a:ea typeface="BIZ UDPゴシック" panose="020B0400000000000000" pitchFamily="50" charset="-128"/>
                              </a:endParaRPr>
                            </a:p>
                          </p:txBody>
                        </p:sp>
                        <p:sp>
                          <p:nvSpPr>
                            <p:cNvPr id="93" name="テキスト ボックス 92">
                              <a:extLst>
                                <a:ext uri="{FF2B5EF4-FFF2-40B4-BE49-F238E27FC236}">
                                  <a16:creationId xmlns:a16="http://schemas.microsoft.com/office/drawing/2014/main" id="{449A1D7D-4460-465A-A292-61679D3A620D}"/>
                                </a:ext>
                              </a:extLst>
                            </p:cNvPr>
                            <p:cNvSpPr txBox="1"/>
                            <p:nvPr/>
                          </p:nvSpPr>
                          <p:spPr>
                            <a:xfrm>
                              <a:off x="3761601" y="5342528"/>
                              <a:ext cx="2091633"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〇　法人契約済みの業者利用</a:t>
                              </a:r>
                              <a:endParaRPr lang="en-US" altLang="ja-JP" sz="1079" dirty="0">
                                <a:solidFill>
                                  <a:prstClr val="black"/>
                                </a:solidFill>
                                <a:latin typeface="BIZ UDPゴシック" panose="020B0400000000000000" pitchFamily="50" charset="-128"/>
                                <a:ea typeface="BIZ UDPゴシック" panose="020B0400000000000000" pitchFamily="50" charset="-128"/>
                              </a:endParaRPr>
                            </a:p>
                          </p:txBody>
                        </p:sp>
                        <p:sp>
                          <p:nvSpPr>
                            <p:cNvPr id="94" name="テキスト ボックス 93">
                              <a:extLst>
                                <a:ext uri="{FF2B5EF4-FFF2-40B4-BE49-F238E27FC236}">
                                  <a16:creationId xmlns:a16="http://schemas.microsoft.com/office/drawing/2014/main" id="{83915E92-BDED-4F33-8FA0-CAA83828680D}"/>
                                </a:ext>
                              </a:extLst>
                            </p:cNvPr>
                            <p:cNvSpPr txBox="1"/>
                            <p:nvPr/>
                          </p:nvSpPr>
                          <p:spPr>
                            <a:xfrm>
                              <a:off x="5866080" y="5342528"/>
                              <a:ext cx="2091633"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業者指定不可、費用不透明</a:t>
                              </a:r>
                              <a:endParaRPr lang="en-US" altLang="ja-JP" sz="1079" dirty="0">
                                <a:solidFill>
                                  <a:prstClr val="black"/>
                                </a:solidFill>
                                <a:latin typeface="BIZ UDPゴシック" panose="020B0400000000000000" pitchFamily="50" charset="-128"/>
                                <a:ea typeface="BIZ UDPゴシック" panose="020B0400000000000000" pitchFamily="50" charset="-128"/>
                              </a:endParaRPr>
                            </a:p>
                          </p:txBody>
                        </p:sp>
                        <p:sp>
                          <p:nvSpPr>
                            <p:cNvPr id="95" name="テキスト ボックス 94">
                              <a:extLst>
                                <a:ext uri="{FF2B5EF4-FFF2-40B4-BE49-F238E27FC236}">
                                  <a16:creationId xmlns:a16="http://schemas.microsoft.com/office/drawing/2014/main" id="{7990AB31-8871-41C1-A4C6-E857720BC627}"/>
                                </a:ext>
                              </a:extLst>
                            </p:cNvPr>
                            <p:cNvSpPr txBox="1"/>
                            <p:nvPr/>
                          </p:nvSpPr>
                          <p:spPr>
                            <a:xfrm>
                              <a:off x="7954639" y="5342528"/>
                              <a:ext cx="2091633"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従来の業者が利用可能</a:t>
                              </a:r>
                              <a:endParaRPr lang="en-US" altLang="ja-JP" sz="1079" dirty="0">
                                <a:solidFill>
                                  <a:prstClr val="black"/>
                                </a:solidFill>
                                <a:latin typeface="BIZ UDPゴシック" panose="020B0400000000000000" pitchFamily="50" charset="-128"/>
                                <a:ea typeface="BIZ UDPゴシック" panose="020B0400000000000000" pitchFamily="50" charset="-128"/>
                              </a:endParaRPr>
                            </a:p>
                          </p:txBody>
                        </p:sp>
                        <p:cxnSp>
                          <p:nvCxnSpPr>
                            <p:cNvPr id="132" name="直線コネクタ 131">
                              <a:extLst>
                                <a:ext uri="{FF2B5EF4-FFF2-40B4-BE49-F238E27FC236}">
                                  <a16:creationId xmlns:a16="http://schemas.microsoft.com/office/drawing/2014/main" id="{922D2190-BF38-4919-B99C-2BBBF29E451F}"/>
                                </a:ext>
                              </a:extLst>
                            </p:cNvPr>
                            <p:cNvCxnSpPr>
                              <a:cxnSpLocks/>
                            </p:cNvCxnSpPr>
                            <p:nvPr/>
                          </p:nvCxnSpPr>
                          <p:spPr>
                            <a:xfrm>
                              <a:off x="1429456" y="6991350"/>
                              <a:ext cx="872328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4" name="テキスト ボックス 133">
                              <a:extLst>
                                <a:ext uri="{FF2B5EF4-FFF2-40B4-BE49-F238E27FC236}">
                                  <a16:creationId xmlns:a16="http://schemas.microsoft.com/office/drawing/2014/main" id="{D2CC7906-1514-43A1-B4D1-9669C5AEACDF}"/>
                                </a:ext>
                              </a:extLst>
                            </p:cNvPr>
                            <p:cNvSpPr txBox="1"/>
                            <p:nvPr/>
                          </p:nvSpPr>
                          <p:spPr>
                            <a:xfrm>
                              <a:off x="1494738" y="7038129"/>
                              <a:ext cx="2170204" cy="424475"/>
                            </a:xfrm>
                            <a:prstGeom prst="rect">
                              <a:avLst/>
                            </a:prstGeom>
                            <a:noFill/>
                          </p:spPr>
                          <p:txBody>
                            <a:bodyPr wrap="square" rtlCol="0">
                              <a:spAutoFit/>
                            </a:bodyPr>
                            <a:lstStyle/>
                            <a:p>
                              <a:pPr eaLnBrk="0" fontAlgn="base" hangingPunct="0">
                                <a:spcBef>
                                  <a:spcPct val="0"/>
                                </a:spcBef>
                                <a:spcAft>
                                  <a:spcPct val="0"/>
                                </a:spcAft>
                              </a:pPr>
                              <a:r>
                                <a:rPr lang="ja-JP" altLang="en-US" sz="1079" b="1" dirty="0">
                                  <a:solidFill>
                                    <a:prstClr val="black"/>
                                  </a:solidFill>
                                  <a:latin typeface="BIZ UDPゴシック" panose="020B0400000000000000" pitchFamily="50" charset="-128"/>
                                  <a:ea typeface="BIZ UDPゴシック" panose="020B0400000000000000" pitchFamily="50" charset="-128"/>
                                </a:rPr>
                                <a:t>◎　自社で行うため、赴任業務の</a:t>
                              </a:r>
                              <a:endParaRPr lang="en-US" altLang="ja-JP" sz="1079" b="1"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r>
                                <a:rPr lang="ja-JP" altLang="en-US" sz="1079" b="1" dirty="0">
                                  <a:solidFill>
                                    <a:prstClr val="black"/>
                                  </a:solidFill>
                                  <a:latin typeface="BIZ UDPゴシック" panose="020B0400000000000000" pitchFamily="50" charset="-128"/>
                                  <a:ea typeface="BIZ UDPゴシック" panose="020B0400000000000000" pitchFamily="50" charset="-128"/>
                                </a:rPr>
                                <a:t>　　 ノウハウが構築される。</a:t>
                              </a:r>
                              <a:endParaRPr lang="en-US" altLang="ja-JP" sz="1079" b="1" dirty="0">
                                <a:solidFill>
                                  <a:prstClr val="black"/>
                                </a:solidFill>
                                <a:latin typeface="BIZ UDPゴシック" panose="020B0400000000000000" pitchFamily="50" charset="-128"/>
                                <a:ea typeface="BIZ UDPゴシック" panose="020B0400000000000000" pitchFamily="50" charset="-128"/>
                              </a:endParaRPr>
                            </a:p>
                          </p:txBody>
                        </p:sp>
                        <p:sp>
                          <p:nvSpPr>
                            <p:cNvPr id="135" name="テキスト ボックス 134">
                              <a:extLst>
                                <a:ext uri="{FF2B5EF4-FFF2-40B4-BE49-F238E27FC236}">
                                  <a16:creationId xmlns:a16="http://schemas.microsoft.com/office/drawing/2014/main" id="{B30DAA30-03EB-44A7-B882-5920EED0AB35}"/>
                                </a:ext>
                              </a:extLst>
                            </p:cNvPr>
                            <p:cNvSpPr txBox="1"/>
                            <p:nvPr/>
                          </p:nvSpPr>
                          <p:spPr>
                            <a:xfrm>
                              <a:off x="3761601" y="7000029"/>
                              <a:ext cx="2410511" cy="424475"/>
                            </a:xfrm>
                            <a:prstGeom prst="rect">
                              <a:avLst/>
                            </a:prstGeom>
                            <a:noFill/>
                          </p:spPr>
                          <p:txBody>
                            <a:bodyPr wrap="square" rtlCol="0">
                              <a:spAutoFit/>
                            </a:bodyPr>
                            <a:lstStyle/>
                            <a:p>
                              <a:pPr eaLnBrk="0" fontAlgn="base" hangingPunct="0">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アナログ管理の場合、手続</a:t>
                              </a:r>
                              <a:endParaRPr lang="en-US" altLang="ja-JP" sz="10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き漏れが発生する。</a:t>
                              </a:r>
                              <a:endParaRPr lang="en-US" altLang="ja-JP" sz="1079" dirty="0">
                                <a:solidFill>
                                  <a:prstClr val="black"/>
                                </a:solidFill>
                                <a:latin typeface="BIZ UDPゴシック" panose="020B0400000000000000" pitchFamily="50" charset="-128"/>
                                <a:ea typeface="BIZ UDPゴシック" panose="020B0400000000000000" pitchFamily="50" charset="-128"/>
                              </a:endParaRPr>
                            </a:p>
                          </p:txBody>
                        </p:sp>
                        <p:sp>
                          <p:nvSpPr>
                            <p:cNvPr id="136" name="テキスト ボックス 135">
                              <a:extLst>
                                <a:ext uri="{FF2B5EF4-FFF2-40B4-BE49-F238E27FC236}">
                                  <a16:creationId xmlns:a16="http://schemas.microsoft.com/office/drawing/2014/main" id="{2C817CEA-3894-4DBA-A370-9C0E0558DFC3}"/>
                                </a:ext>
                              </a:extLst>
                            </p:cNvPr>
                            <p:cNvSpPr txBox="1"/>
                            <p:nvPr/>
                          </p:nvSpPr>
                          <p:spPr>
                            <a:xfrm>
                              <a:off x="5865817" y="7000029"/>
                              <a:ext cx="2410511" cy="424475"/>
                            </a:xfrm>
                            <a:prstGeom prst="rect">
                              <a:avLst/>
                            </a:prstGeom>
                            <a:noFill/>
                          </p:spPr>
                          <p:txBody>
                            <a:bodyPr wrap="square" rtlCol="0">
                              <a:spAutoFit/>
                            </a:bodyPr>
                            <a:lstStyle/>
                            <a:p>
                              <a:pPr eaLnBrk="0" fontAlgn="base" hangingPunct="0">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委託先任せのため、ノウハウ</a:t>
                              </a:r>
                              <a:endParaRPr lang="en-US" altLang="ja-JP" sz="10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がなく自社で対応できない。</a:t>
                              </a:r>
                              <a:endParaRPr lang="en-US" altLang="ja-JP" sz="1079" dirty="0">
                                <a:solidFill>
                                  <a:prstClr val="black"/>
                                </a:solidFill>
                                <a:latin typeface="BIZ UDPゴシック" panose="020B0400000000000000" pitchFamily="50" charset="-128"/>
                                <a:ea typeface="BIZ UDPゴシック" panose="020B0400000000000000" pitchFamily="50" charset="-128"/>
                              </a:endParaRPr>
                            </a:p>
                          </p:txBody>
                        </p:sp>
                        <p:sp>
                          <p:nvSpPr>
                            <p:cNvPr id="138" name="テキスト ボックス 137">
                              <a:extLst>
                                <a:ext uri="{FF2B5EF4-FFF2-40B4-BE49-F238E27FC236}">
                                  <a16:creationId xmlns:a16="http://schemas.microsoft.com/office/drawing/2014/main" id="{5AEA88CB-1FBD-420D-B26C-BAA4C6FC1C92}"/>
                                </a:ext>
                              </a:extLst>
                            </p:cNvPr>
                            <p:cNvSpPr txBox="1"/>
                            <p:nvPr/>
                          </p:nvSpPr>
                          <p:spPr>
                            <a:xfrm>
                              <a:off x="7940788" y="7000029"/>
                              <a:ext cx="2170204" cy="424475"/>
                            </a:xfrm>
                            <a:prstGeom prst="rect">
                              <a:avLst/>
                            </a:prstGeom>
                            <a:noFill/>
                          </p:spPr>
                          <p:txBody>
                            <a:bodyPr wrap="square" rtlCol="0">
                              <a:spAutoFit/>
                            </a:bodyPr>
                            <a:lstStyle/>
                            <a:p>
                              <a:pPr eaLnBrk="0" fontAlgn="base" hangingPunct="0">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自社で行うため、赴任業務の</a:t>
                              </a:r>
                              <a:endParaRPr lang="en-US" altLang="ja-JP" sz="10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ノウハウが構築される。</a:t>
                              </a:r>
                              <a:endParaRPr lang="en-US" altLang="ja-JP" sz="1079" dirty="0">
                                <a:solidFill>
                                  <a:prstClr val="black"/>
                                </a:solidFill>
                                <a:latin typeface="BIZ UDPゴシック" panose="020B0400000000000000" pitchFamily="50" charset="-128"/>
                                <a:ea typeface="BIZ UDPゴシック" panose="020B0400000000000000" pitchFamily="50" charset="-128"/>
                              </a:endParaRPr>
                            </a:p>
                          </p:txBody>
                        </p:sp>
                      </p:grpSp>
                    </p:grpSp>
                  </p:grpSp>
                </p:grpSp>
              </p:grpSp>
            </p:grpSp>
          </p:grpSp>
          <p:grpSp>
            <p:nvGrpSpPr>
              <p:cNvPr id="34" name="グループ化 33">
                <a:extLst>
                  <a:ext uri="{FF2B5EF4-FFF2-40B4-BE49-F238E27FC236}">
                    <a16:creationId xmlns:a16="http://schemas.microsoft.com/office/drawing/2014/main" id="{0B0F9F71-598E-418C-8639-1ED3C0CE3A87}"/>
                  </a:ext>
                </a:extLst>
              </p:cNvPr>
              <p:cNvGrpSpPr/>
              <p:nvPr/>
            </p:nvGrpSpPr>
            <p:grpSpPr>
              <a:xfrm>
                <a:off x="931157" y="1540347"/>
                <a:ext cx="322973" cy="5064225"/>
                <a:chOff x="931157" y="2064222"/>
                <a:chExt cx="322973" cy="5064225"/>
              </a:xfrm>
            </p:grpSpPr>
            <p:grpSp>
              <p:nvGrpSpPr>
                <p:cNvPr id="25" name="グループ化 24">
                  <a:extLst>
                    <a:ext uri="{FF2B5EF4-FFF2-40B4-BE49-F238E27FC236}">
                      <a16:creationId xmlns:a16="http://schemas.microsoft.com/office/drawing/2014/main" id="{8A27BA99-E43B-4EDA-93EB-5A58A173A72A}"/>
                    </a:ext>
                  </a:extLst>
                </p:cNvPr>
                <p:cNvGrpSpPr/>
                <p:nvPr/>
              </p:nvGrpSpPr>
              <p:grpSpPr>
                <a:xfrm>
                  <a:off x="931157" y="2064222"/>
                  <a:ext cx="322973" cy="5064225"/>
                  <a:chOff x="931157" y="2454747"/>
                  <a:chExt cx="322973" cy="5064225"/>
                </a:xfrm>
              </p:grpSpPr>
              <p:sp>
                <p:nvSpPr>
                  <p:cNvPr id="88" name="テキスト ボックス 87"/>
                  <p:cNvSpPr txBox="1"/>
                  <p:nvPr/>
                </p:nvSpPr>
                <p:spPr>
                  <a:xfrm>
                    <a:off x="931157" y="2454747"/>
                    <a:ext cx="322727" cy="557451"/>
                  </a:xfrm>
                  <a:prstGeom prst="rect">
                    <a:avLst/>
                  </a:prstGeom>
                  <a:solidFill>
                    <a:schemeClr val="tx2">
                      <a:lumMod val="75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tIns="36000" bIns="36000" rtlCol="0">
                    <a:spAutoFit/>
                  </a:bodyPr>
                  <a:lstStyle/>
                  <a:p>
                    <a:pPr eaLnBrk="0" fontAlgn="base" hangingPunct="0">
                      <a:spcBef>
                        <a:spcPct val="0"/>
                      </a:spcBef>
                      <a:spcAft>
                        <a:spcPct val="0"/>
                      </a:spcAft>
                    </a:pPr>
                    <a:r>
                      <a:rPr lang="ja-JP" altLang="en-US" sz="1050" b="1" dirty="0">
                        <a:solidFill>
                          <a:schemeClr val="bg1"/>
                        </a:solidFill>
                        <a:latin typeface="BIZ UDPゴシック" panose="020B0400000000000000" pitchFamily="50" charset="-128"/>
                        <a:ea typeface="BIZ UDPゴシック" panose="020B0400000000000000" pitchFamily="50" charset="-128"/>
                      </a:rPr>
                      <a:t>コスト</a:t>
                    </a:r>
                    <a:endParaRPr lang="ja-JP" altLang="en-US" sz="900" b="1" dirty="0">
                      <a:solidFill>
                        <a:schemeClr val="bg1"/>
                      </a:solidFill>
                      <a:latin typeface="BIZ UDPゴシック" panose="020B0400000000000000" pitchFamily="50" charset="-128"/>
                      <a:ea typeface="BIZ UDPゴシック" panose="020B0400000000000000" pitchFamily="50" charset="-128"/>
                    </a:endParaRPr>
                  </a:p>
                </p:txBody>
              </p:sp>
              <p:sp>
                <p:nvSpPr>
                  <p:cNvPr id="90" name="テキスト ボックス 89"/>
                  <p:cNvSpPr txBox="1"/>
                  <p:nvPr/>
                </p:nvSpPr>
                <p:spPr>
                  <a:xfrm>
                    <a:off x="931157" y="3829283"/>
                    <a:ext cx="311509" cy="404204"/>
                  </a:xfrm>
                  <a:prstGeom prst="rect">
                    <a:avLst/>
                  </a:prstGeom>
                  <a:solidFill>
                    <a:schemeClr val="tx2">
                      <a:lumMod val="75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tIns="36000" bIns="36000" rtlCol="0">
                    <a:spAutoFit/>
                  </a:bodyPr>
                  <a:lstStyle/>
                  <a:p>
                    <a:pPr eaLnBrk="0" fontAlgn="base" hangingPunct="0">
                      <a:spcBef>
                        <a:spcPct val="0"/>
                      </a:spcBef>
                      <a:spcAft>
                        <a:spcPct val="0"/>
                      </a:spcAft>
                    </a:pPr>
                    <a:r>
                      <a:rPr lang="ja-JP" altLang="en-US" sz="1077" b="1" dirty="0">
                        <a:solidFill>
                          <a:schemeClr val="bg1"/>
                        </a:solidFill>
                        <a:latin typeface="BIZ UDPゴシック" panose="020B0400000000000000" pitchFamily="50" charset="-128"/>
                        <a:ea typeface="BIZ UDPゴシック" panose="020B0400000000000000" pitchFamily="50" charset="-128"/>
                      </a:rPr>
                      <a:t>期間</a:t>
                    </a:r>
                    <a:endParaRPr lang="ja-JP" altLang="en-US" sz="881"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6A10223-0CB4-4B0A-AD93-E48A10E7CE66}"/>
                      </a:ext>
                    </a:extLst>
                  </p:cNvPr>
                  <p:cNvSpPr txBox="1"/>
                  <p:nvPr/>
                </p:nvSpPr>
                <p:spPr>
                  <a:xfrm>
                    <a:off x="931157" y="3120781"/>
                    <a:ext cx="322727" cy="569955"/>
                  </a:xfrm>
                  <a:prstGeom prst="rect">
                    <a:avLst/>
                  </a:prstGeom>
                  <a:solidFill>
                    <a:schemeClr val="tx2">
                      <a:lumMod val="75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tIns="36000" bIns="36000" rtlCol="0">
                    <a:spAutoFit/>
                  </a:bodyPr>
                  <a:lstStyle/>
                  <a:p>
                    <a:pPr eaLnBrk="0" fontAlgn="base" hangingPunct="0">
                      <a:spcBef>
                        <a:spcPct val="0"/>
                      </a:spcBef>
                      <a:spcAft>
                        <a:spcPct val="0"/>
                      </a:spcAft>
                    </a:pPr>
                    <a:r>
                      <a:rPr lang="ja-JP" altLang="en-US" sz="1077" b="1" dirty="0">
                        <a:solidFill>
                          <a:schemeClr val="bg1"/>
                        </a:solidFill>
                        <a:latin typeface="BIZ UDPゴシック" panose="020B0400000000000000" pitchFamily="50" charset="-128"/>
                        <a:ea typeface="BIZ UDPゴシック" panose="020B0400000000000000" pitchFamily="50" charset="-128"/>
                      </a:rPr>
                      <a:t>人件費</a:t>
                    </a:r>
                    <a:endParaRPr lang="ja-JP" altLang="en-US" sz="979" b="1" dirty="0">
                      <a:solidFill>
                        <a:schemeClr val="bg1"/>
                      </a:solidFill>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C7E3F48D-A323-42CD-8DB8-348E0DD9211D}"/>
                      </a:ext>
                    </a:extLst>
                  </p:cNvPr>
                  <p:cNvSpPr txBox="1"/>
                  <p:nvPr/>
                </p:nvSpPr>
                <p:spPr>
                  <a:xfrm>
                    <a:off x="931157" y="4386081"/>
                    <a:ext cx="322727" cy="374068"/>
                  </a:xfrm>
                  <a:prstGeom prst="rect">
                    <a:avLst/>
                  </a:prstGeom>
                  <a:solidFill>
                    <a:schemeClr val="tx2">
                      <a:lumMod val="75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tIns="36000" bIns="36000" rtlCol="0">
                    <a:spAutoFit/>
                  </a:bodyPr>
                  <a:lstStyle/>
                  <a:p>
                    <a:pPr eaLnBrk="0" fontAlgn="base" hangingPunct="0">
                      <a:spcBef>
                        <a:spcPct val="0"/>
                      </a:spcBef>
                      <a:spcAft>
                        <a:spcPct val="0"/>
                      </a:spcAft>
                    </a:pPr>
                    <a:r>
                      <a:rPr lang="ja-JP" altLang="en-US" sz="979" b="1" dirty="0">
                        <a:solidFill>
                          <a:schemeClr val="bg1"/>
                        </a:solidFill>
                        <a:latin typeface="BIZ UDPゴシック" panose="020B0400000000000000" pitchFamily="50" charset="-128"/>
                        <a:ea typeface="BIZ UDPゴシック" panose="020B0400000000000000" pitchFamily="50" charset="-128"/>
                      </a:rPr>
                      <a:t>運用</a:t>
                    </a:r>
                  </a:p>
                </p:txBody>
              </p:sp>
              <p:sp>
                <p:nvSpPr>
                  <p:cNvPr id="71" name="テキスト ボックス 70">
                    <a:extLst>
                      <a:ext uri="{FF2B5EF4-FFF2-40B4-BE49-F238E27FC236}">
                        <a16:creationId xmlns:a16="http://schemas.microsoft.com/office/drawing/2014/main" id="{EEF122C5-E9B5-4492-819A-7F7E45344B6F}"/>
                      </a:ext>
                    </a:extLst>
                  </p:cNvPr>
                  <p:cNvSpPr txBox="1"/>
                  <p:nvPr/>
                </p:nvSpPr>
                <p:spPr>
                  <a:xfrm>
                    <a:off x="931157" y="4861427"/>
                    <a:ext cx="322727" cy="374068"/>
                  </a:xfrm>
                  <a:prstGeom prst="rect">
                    <a:avLst/>
                  </a:prstGeom>
                  <a:solidFill>
                    <a:schemeClr val="tx2">
                      <a:lumMod val="75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tIns="36000" bIns="36000" rtlCol="0">
                    <a:spAutoFit/>
                  </a:bodyPr>
                  <a:lstStyle/>
                  <a:p>
                    <a:pPr eaLnBrk="0" fontAlgn="base" hangingPunct="0">
                      <a:spcBef>
                        <a:spcPct val="0"/>
                      </a:spcBef>
                      <a:spcAft>
                        <a:spcPct val="0"/>
                      </a:spcAft>
                    </a:pPr>
                    <a:r>
                      <a:rPr lang="ja-JP" altLang="en-US" sz="979" b="1" dirty="0">
                        <a:solidFill>
                          <a:schemeClr val="bg1"/>
                        </a:solidFill>
                        <a:latin typeface="BIZ UDPゴシック" panose="020B0400000000000000" pitchFamily="50" charset="-128"/>
                        <a:ea typeface="BIZ UDPゴシック" panose="020B0400000000000000" pitchFamily="50" charset="-128"/>
                      </a:rPr>
                      <a:t>手配</a:t>
                    </a:r>
                  </a:p>
                </p:txBody>
              </p:sp>
              <p:sp>
                <p:nvSpPr>
                  <p:cNvPr id="78" name="テキスト ボックス 77">
                    <a:extLst>
                      <a:ext uri="{FF2B5EF4-FFF2-40B4-BE49-F238E27FC236}">
                        <a16:creationId xmlns:a16="http://schemas.microsoft.com/office/drawing/2014/main" id="{DA28A996-856B-4277-91BE-EA61FA96EF20}"/>
                      </a:ext>
                    </a:extLst>
                  </p:cNvPr>
                  <p:cNvSpPr txBox="1"/>
                  <p:nvPr/>
                </p:nvSpPr>
                <p:spPr>
                  <a:xfrm>
                    <a:off x="931157" y="5917143"/>
                    <a:ext cx="322727" cy="374068"/>
                  </a:xfrm>
                  <a:prstGeom prst="rect">
                    <a:avLst/>
                  </a:prstGeom>
                  <a:solidFill>
                    <a:schemeClr val="tx2">
                      <a:lumMod val="75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tIns="36000" bIns="36000" rtlCol="0">
                    <a:spAutoFit/>
                  </a:bodyPr>
                  <a:lstStyle/>
                  <a:p>
                    <a:pPr eaLnBrk="0" fontAlgn="base" hangingPunct="0">
                      <a:spcBef>
                        <a:spcPct val="0"/>
                      </a:spcBef>
                      <a:spcAft>
                        <a:spcPct val="0"/>
                      </a:spcAft>
                    </a:pPr>
                    <a:r>
                      <a:rPr lang="ja-JP" altLang="en-US" sz="979" b="1" dirty="0">
                        <a:solidFill>
                          <a:schemeClr val="bg1"/>
                        </a:solidFill>
                        <a:latin typeface="BIZ UDPゴシック" panose="020B0400000000000000" pitchFamily="50" charset="-128"/>
                        <a:ea typeface="BIZ UDPゴシック" panose="020B0400000000000000" pitchFamily="50" charset="-128"/>
                      </a:rPr>
                      <a:t>管理</a:t>
                    </a:r>
                  </a:p>
                </p:txBody>
              </p:sp>
              <p:sp>
                <p:nvSpPr>
                  <p:cNvPr id="87" name="テキスト ボックス 86">
                    <a:extLst>
                      <a:ext uri="{FF2B5EF4-FFF2-40B4-BE49-F238E27FC236}">
                        <a16:creationId xmlns:a16="http://schemas.microsoft.com/office/drawing/2014/main" id="{AF3EC2AF-E6DC-4660-913E-B7F76BA58EC8}"/>
                      </a:ext>
                    </a:extLst>
                  </p:cNvPr>
                  <p:cNvSpPr txBox="1"/>
                  <p:nvPr/>
                </p:nvSpPr>
                <p:spPr>
                  <a:xfrm>
                    <a:off x="931157" y="5347202"/>
                    <a:ext cx="322727" cy="374068"/>
                  </a:xfrm>
                  <a:prstGeom prst="rect">
                    <a:avLst/>
                  </a:prstGeom>
                  <a:solidFill>
                    <a:schemeClr val="tx2">
                      <a:lumMod val="75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tIns="36000" bIns="36000" rtlCol="0">
                    <a:spAutoFit/>
                  </a:bodyPr>
                  <a:lstStyle/>
                  <a:p>
                    <a:pPr eaLnBrk="0" fontAlgn="base" hangingPunct="0">
                      <a:spcBef>
                        <a:spcPct val="0"/>
                      </a:spcBef>
                      <a:spcAft>
                        <a:spcPct val="0"/>
                      </a:spcAft>
                    </a:pPr>
                    <a:r>
                      <a:rPr lang="ja-JP" altLang="en-US" sz="979" b="1" dirty="0">
                        <a:solidFill>
                          <a:schemeClr val="bg1"/>
                        </a:solidFill>
                        <a:latin typeface="BIZ UDPゴシック" panose="020B0400000000000000" pitchFamily="50" charset="-128"/>
                        <a:ea typeface="BIZ UDPゴシック" panose="020B0400000000000000" pitchFamily="50" charset="-128"/>
                      </a:rPr>
                      <a:t>業者</a:t>
                    </a:r>
                  </a:p>
                </p:txBody>
              </p:sp>
              <p:sp>
                <p:nvSpPr>
                  <p:cNvPr id="133" name="テキスト ボックス 132">
                    <a:extLst>
                      <a:ext uri="{FF2B5EF4-FFF2-40B4-BE49-F238E27FC236}">
                        <a16:creationId xmlns:a16="http://schemas.microsoft.com/office/drawing/2014/main" id="{01527A27-E3F1-4D2D-89DF-2FEAB0F2162B}"/>
                      </a:ext>
                    </a:extLst>
                  </p:cNvPr>
                  <p:cNvSpPr txBox="1"/>
                  <p:nvPr/>
                </p:nvSpPr>
                <p:spPr>
                  <a:xfrm>
                    <a:off x="931403" y="7030771"/>
                    <a:ext cx="322727" cy="488201"/>
                  </a:xfrm>
                  <a:prstGeom prst="rect">
                    <a:avLst/>
                  </a:prstGeom>
                  <a:solidFill>
                    <a:schemeClr val="tx2">
                      <a:lumMod val="75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tIns="36000" bIns="36000" rtlCol="0">
                    <a:spAutoFit/>
                  </a:bodyPr>
                  <a:lstStyle/>
                  <a:p>
                    <a:pPr eaLnBrk="0" fontAlgn="base" hangingPunct="0">
                      <a:spcBef>
                        <a:spcPct val="0"/>
                      </a:spcBef>
                      <a:spcAft>
                        <a:spcPct val="0"/>
                      </a:spcAft>
                    </a:pPr>
                    <a:r>
                      <a:rPr lang="ja-JP" altLang="en-US" sz="900" b="1" dirty="0">
                        <a:solidFill>
                          <a:schemeClr val="bg1"/>
                        </a:solidFill>
                        <a:latin typeface="BIZ UDPゴシック" panose="020B0400000000000000" pitchFamily="50" charset="-128"/>
                        <a:ea typeface="BIZ UDPゴシック" panose="020B0400000000000000" pitchFamily="50" charset="-128"/>
                      </a:rPr>
                      <a:t>その他</a:t>
                    </a:r>
                  </a:p>
                </p:txBody>
              </p:sp>
            </p:grpSp>
            <p:sp>
              <p:nvSpPr>
                <p:cNvPr id="101" name="テキスト ボックス 100">
                  <a:extLst>
                    <a:ext uri="{FF2B5EF4-FFF2-40B4-BE49-F238E27FC236}">
                      <a16:creationId xmlns:a16="http://schemas.microsoft.com/office/drawing/2014/main" id="{C5E1B003-E84D-41A4-A2F8-8F821AB6E86B}"/>
                    </a:ext>
                  </a:extLst>
                </p:cNvPr>
                <p:cNvSpPr txBox="1"/>
                <p:nvPr/>
              </p:nvSpPr>
              <p:spPr>
                <a:xfrm>
                  <a:off x="931157" y="6145850"/>
                  <a:ext cx="322727" cy="374068"/>
                </a:xfrm>
                <a:prstGeom prst="rect">
                  <a:avLst/>
                </a:prstGeom>
                <a:solidFill>
                  <a:schemeClr val="tx2">
                    <a:lumMod val="75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wrap="square" tIns="36000" bIns="36000" rtlCol="0">
                  <a:spAutoFit/>
                </a:bodyPr>
                <a:lstStyle/>
                <a:p>
                  <a:pPr eaLnBrk="0" fontAlgn="base" hangingPunct="0">
                    <a:spcBef>
                      <a:spcPct val="0"/>
                    </a:spcBef>
                    <a:spcAft>
                      <a:spcPct val="0"/>
                    </a:spcAft>
                  </a:pPr>
                  <a:r>
                    <a:rPr lang="ja-JP" altLang="en-US" sz="979" b="1" dirty="0">
                      <a:solidFill>
                        <a:schemeClr val="bg1"/>
                      </a:solidFill>
                      <a:latin typeface="BIZ UDPゴシック" panose="020B0400000000000000" pitchFamily="50" charset="-128"/>
                      <a:ea typeface="BIZ UDPゴシック" panose="020B0400000000000000" pitchFamily="50" charset="-128"/>
                    </a:rPr>
                    <a:t>環境</a:t>
                  </a:r>
                </a:p>
              </p:txBody>
            </p:sp>
          </p:grpSp>
        </p:grpSp>
        <p:grpSp>
          <p:nvGrpSpPr>
            <p:cNvPr id="41" name="グループ化 40">
              <a:extLst>
                <a:ext uri="{FF2B5EF4-FFF2-40B4-BE49-F238E27FC236}">
                  <a16:creationId xmlns:a16="http://schemas.microsoft.com/office/drawing/2014/main" id="{C3341303-B35E-4EE5-9315-7095D583FF15}"/>
                </a:ext>
              </a:extLst>
            </p:cNvPr>
            <p:cNvGrpSpPr/>
            <p:nvPr/>
          </p:nvGrpSpPr>
          <p:grpSpPr>
            <a:xfrm>
              <a:off x="1429456" y="5618026"/>
              <a:ext cx="8723288" cy="992324"/>
              <a:chOff x="1429456" y="5618026"/>
              <a:chExt cx="8723288" cy="992324"/>
            </a:xfrm>
          </p:grpSpPr>
          <p:sp>
            <p:nvSpPr>
              <p:cNvPr id="102" name="テキスト ボックス 101">
                <a:extLst>
                  <a:ext uri="{FF2B5EF4-FFF2-40B4-BE49-F238E27FC236}">
                    <a16:creationId xmlns:a16="http://schemas.microsoft.com/office/drawing/2014/main" id="{4A505F08-05DD-4324-ADE8-A9E1B78C46BD}"/>
                  </a:ext>
                </a:extLst>
              </p:cNvPr>
              <p:cNvSpPr txBox="1"/>
              <p:nvPr/>
            </p:nvSpPr>
            <p:spPr>
              <a:xfrm>
                <a:off x="1494737" y="5618026"/>
                <a:ext cx="2245073" cy="412292"/>
              </a:xfrm>
              <a:prstGeom prst="rect">
                <a:avLst/>
              </a:prstGeom>
              <a:noFill/>
            </p:spPr>
            <p:txBody>
              <a:bodyPr wrap="square" rtlCol="0">
                <a:spAutoFit/>
              </a:bodyPr>
              <a:lstStyle/>
              <a:p>
                <a:pPr eaLnBrk="0" fontAlgn="base" hangingPunct="0">
                  <a:spcBef>
                    <a:spcPct val="0"/>
                  </a:spcBef>
                  <a:spcAft>
                    <a:spcPct val="0"/>
                  </a:spcAft>
                </a:pPr>
                <a:r>
                  <a:rPr lang="ja-JP" altLang="en-US" sz="1079" b="1" dirty="0">
                    <a:solidFill>
                      <a:prstClr val="black"/>
                    </a:solidFill>
                    <a:latin typeface="BIZ UDPゴシック" panose="020B0400000000000000" pitchFamily="50" charset="-128"/>
                    <a:ea typeface="BIZ UDPゴシック" panose="020B0400000000000000" pitchFamily="50" charset="-128"/>
                  </a:rPr>
                  <a:t>◎　独立したシングルテナント設計</a:t>
                </a:r>
                <a:endParaRPr lang="en-US" altLang="ja-JP" sz="1079" b="1"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r>
                  <a:rPr lang="en-US" altLang="ja-JP" sz="900" b="1" dirty="0">
                    <a:solidFill>
                      <a:prstClr val="black"/>
                    </a:solidFill>
                    <a:latin typeface="BIZ UDPゴシック" panose="020B0400000000000000" pitchFamily="50" charset="-128"/>
                    <a:ea typeface="BIZ UDPゴシック" panose="020B0400000000000000" pitchFamily="50" charset="-128"/>
                  </a:rPr>
                  <a:t>※</a:t>
                </a:r>
                <a:r>
                  <a:rPr lang="ja-JP" altLang="en-US" sz="900" b="1" dirty="0">
                    <a:solidFill>
                      <a:prstClr val="black"/>
                    </a:solidFill>
                    <a:latin typeface="BIZ UDPゴシック" panose="020B0400000000000000" pitchFamily="50" charset="-128"/>
                    <a:ea typeface="BIZ UDPゴシック" panose="020B0400000000000000" pitchFamily="50" charset="-128"/>
                  </a:rPr>
                  <a:t>貴社専用のサーバーをご用意します。</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sp>
            <p:nvSpPr>
              <p:cNvPr id="103" name="テキスト ボックス 102">
                <a:extLst>
                  <a:ext uri="{FF2B5EF4-FFF2-40B4-BE49-F238E27FC236}">
                    <a16:creationId xmlns:a16="http://schemas.microsoft.com/office/drawing/2014/main" id="{2AF240BE-6E2B-4E00-85AF-8AA62E4D485B}"/>
                  </a:ext>
                </a:extLst>
              </p:cNvPr>
              <p:cNvSpPr txBox="1"/>
              <p:nvPr/>
            </p:nvSpPr>
            <p:spPr>
              <a:xfrm>
                <a:off x="3761601" y="5683089"/>
                <a:ext cx="1724799" cy="299121"/>
              </a:xfrm>
              <a:prstGeom prst="rect">
                <a:avLst/>
              </a:prstGeom>
              <a:noFill/>
            </p:spPr>
            <p:txBody>
              <a:bodyPr wrap="square" rtlCol="0">
                <a:spAutoFit/>
              </a:bodyPr>
              <a:lstStyle/>
              <a:p>
                <a:pPr eaLnBrk="0" fontAlgn="base" hangingPunct="0">
                  <a:lnSpc>
                    <a:spcPct val="150000"/>
                  </a:lnSpc>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〇　自社のインフラ利用</a:t>
                </a:r>
                <a:endParaRPr lang="en-US" altLang="ja-JP" sz="1079" dirty="0">
                  <a:solidFill>
                    <a:prstClr val="black"/>
                  </a:solidFill>
                  <a:latin typeface="BIZ UDPゴシック" panose="020B0400000000000000" pitchFamily="50" charset="-128"/>
                  <a:ea typeface="BIZ UDPゴシック" panose="020B0400000000000000" pitchFamily="50" charset="-128"/>
                </a:endParaRPr>
              </a:p>
            </p:txBody>
          </p:sp>
          <p:sp>
            <p:nvSpPr>
              <p:cNvPr id="105" name="テキスト ボックス 104">
                <a:extLst>
                  <a:ext uri="{FF2B5EF4-FFF2-40B4-BE49-F238E27FC236}">
                    <a16:creationId xmlns:a16="http://schemas.microsoft.com/office/drawing/2014/main" id="{3F3F66A7-C3A3-453E-B4DE-39421B368865}"/>
                  </a:ext>
                </a:extLst>
              </p:cNvPr>
              <p:cNvSpPr txBox="1"/>
              <p:nvPr/>
            </p:nvSpPr>
            <p:spPr>
              <a:xfrm>
                <a:off x="5877521" y="5626996"/>
                <a:ext cx="1985448" cy="424475"/>
              </a:xfrm>
              <a:prstGeom prst="rect">
                <a:avLst/>
              </a:prstGeom>
              <a:noFill/>
            </p:spPr>
            <p:txBody>
              <a:bodyPr wrap="square" rtlCol="0">
                <a:spAutoFit/>
              </a:bodyPr>
              <a:lstStyle/>
              <a:p>
                <a:pPr eaLnBrk="0" fontAlgn="base" hangingPunct="0">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他社と情報が混在した</a:t>
                </a:r>
                <a:endParaRPr lang="en-US" altLang="ja-JP" sz="10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マルチテナント設計</a:t>
                </a:r>
                <a:endParaRPr lang="en-US" altLang="ja-JP" sz="1079" dirty="0">
                  <a:solidFill>
                    <a:prstClr val="black"/>
                  </a:solidFill>
                  <a:latin typeface="BIZ UDPゴシック" panose="020B0400000000000000" pitchFamily="50" charset="-128"/>
                  <a:ea typeface="BIZ UDPゴシック" panose="020B0400000000000000" pitchFamily="50" charset="-128"/>
                </a:endParaRPr>
              </a:p>
            </p:txBody>
          </p:sp>
          <p:sp>
            <p:nvSpPr>
              <p:cNvPr id="107" name="テキスト ボックス 106">
                <a:extLst>
                  <a:ext uri="{FF2B5EF4-FFF2-40B4-BE49-F238E27FC236}">
                    <a16:creationId xmlns:a16="http://schemas.microsoft.com/office/drawing/2014/main" id="{74761B75-0A4D-4260-858B-8D5D45C8A1AC}"/>
                  </a:ext>
                </a:extLst>
              </p:cNvPr>
              <p:cNvSpPr txBox="1"/>
              <p:nvPr/>
            </p:nvSpPr>
            <p:spPr>
              <a:xfrm>
                <a:off x="7952641" y="5634482"/>
                <a:ext cx="1985448" cy="424475"/>
              </a:xfrm>
              <a:prstGeom prst="rect">
                <a:avLst/>
              </a:prstGeom>
              <a:noFill/>
            </p:spPr>
            <p:txBody>
              <a:bodyPr wrap="square" rtlCol="0">
                <a:spAutoFit/>
              </a:bodyPr>
              <a:lstStyle/>
              <a:p>
                <a:pPr eaLnBrk="0" fontAlgn="base" hangingPunct="0">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他社と情報が混在した</a:t>
                </a:r>
                <a:endParaRPr lang="en-US" altLang="ja-JP" sz="1079" dirty="0">
                  <a:solidFill>
                    <a:prstClr val="black"/>
                  </a:solidFill>
                  <a:latin typeface="BIZ UDPゴシック" panose="020B0400000000000000" pitchFamily="50" charset="-128"/>
                  <a:ea typeface="BIZ UDPゴシック" panose="020B0400000000000000" pitchFamily="50" charset="-128"/>
                </a:endParaRPr>
              </a:p>
              <a:p>
                <a:pPr eaLnBrk="0" fontAlgn="base" hangingPunct="0">
                  <a:spcBef>
                    <a:spcPct val="0"/>
                  </a:spcBef>
                  <a:spcAft>
                    <a:spcPct val="0"/>
                  </a:spcAft>
                </a:pPr>
                <a:r>
                  <a:rPr lang="ja-JP" altLang="en-US" sz="1079" dirty="0">
                    <a:solidFill>
                      <a:prstClr val="black"/>
                    </a:solidFill>
                    <a:latin typeface="BIZ UDPゴシック" panose="020B0400000000000000" pitchFamily="50" charset="-128"/>
                    <a:ea typeface="BIZ UDPゴシック" panose="020B0400000000000000" pitchFamily="50" charset="-128"/>
                  </a:rPr>
                  <a:t>　　 マルチテナント設計</a:t>
                </a:r>
                <a:endParaRPr lang="en-US" altLang="ja-JP" sz="1079" dirty="0">
                  <a:solidFill>
                    <a:prstClr val="black"/>
                  </a:solidFill>
                  <a:latin typeface="BIZ UDPゴシック" panose="020B0400000000000000" pitchFamily="50" charset="-128"/>
                  <a:ea typeface="BIZ UDPゴシック" panose="020B0400000000000000" pitchFamily="50" charset="-128"/>
                </a:endParaRPr>
              </a:p>
            </p:txBody>
          </p:sp>
          <p:cxnSp>
            <p:nvCxnSpPr>
              <p:cNvPr id="109" name="直線コネクタ 108">
                <a:extLst>
                  <a:ext uri="{FF2B5EF4-FFF2-40B4-BE49-F238E27FC236}">
                    <a16:creationId xmlns:a16="http://schemas.microsoft.com/office/drawing/2014/main" id="{43518084-F23F-478F-A737-82A159302F88}"/>
                  </a:ext>
                </a:extLst>
              </p:cNvPr>
              <p:cNvCxnSpPr>
                <a:cxnSpLocks/>
              </p:cNvCxnSpPr>
              <p:nvPr/>
            </p:nvCxnSpPr>
            <p:spPr>
              <a:xfrm>
                <a:off x="1429456" y="6610350"/>
                <a:ext cx="872328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69313281"/>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76200">
          <a:solidFill>
            <a:schemeClr val="accent1">
              <a:alpha val="7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rtlCol="0" anchor="ctr">
        <a:spAutoFit/>
      </a:bodyPr>
      <a:lstStyle>
        <a:defPPr algn="just">
          <a:lnSpc>
            <a:spcPct val="140000"/>
          </a:lnSpc>
          <a:spcBef>
            <a:spcPct val="0"/>
          </a:spcBef>
          <a:spcAft>
            <a:spcPts val="600"/>
          </a:spcAft>
          <a:defRPr kumimoji="1"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3.xml><?xml version="1.0" encoding="utf-8"?>
<a:theme xmlns:a="http://schemas.openxmlformats.org/drawingml/2006/main" name="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E4007F"/>
      </a:accent4>
      <a:accent5>
        <a:srgbClr val="FFFF00"/>
      </a:accent5>
      <a:accent6>
        <a:srgbClr val="000000"/>
      </a:accent6>
      <a:hlink>
        <a:srgbClr val="00A0E9"/>
      </a:hlink>
      <a:folHlink>
        <a:srgbClr val="0071BC"/>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21579</TotalTime>
  <Words>3398</Words>
  <Application>Microsoft Office PowerPoint</Application>
  <PresentationFormat>ユーザー設定</PresentationFormat>
  <Paragraphs>452</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12</vt:i4>
      </vt:variant>
    </vt:vector>
  </HeadingPairs>
  <TitlesOfParts>
    <vt:vector size="21" baseType="lpstr">
      <vt:lpstr>BIZ UDPゴシック</vt:lpstr>
      <vt:lpstr>メイリオ</vt:lpstr>
      <vt:lpstr>游ゴシック</vt:lpstr>
      <vt:lpstr>Arial</vt:lpstr>
      <vt:lpstr>Calibri</vt:lpstr>
      <vt:lpstr>Wingdings</vt:lpstr>
      <vt:lpstr>1_Office ​​テーマ</vt:lpstr>
      <vt:lpstr>2_Office ​​テーマ</vt:lpstr>
      <vt:lpstr>PowerPoint Design</vt:lpstr>
      <vt:lpstr>PowerPoint プレゼンテーション</vt:lpstr>
      <vt:lpstr>１．人事担当者向けマイページからできるワークフロー</vt:lpstr>
      <vt:lpstr>２．コミュニケーションツール（チャット機能）</vt:lpstr>
      <vt:lpstr>３．申請～承認業務等ワークフロー機能➊</vt:lpstr>
      <vt:lpstr>４．申請～承認業務等ワークフロー機能❷</vt:lpstr>
      <vt:lpstr>５．人事業務手配申請ワークフロー機能➊</vt:lpstr>
      <vt:lpstr>６．人事業務手配申請ワークフロー機能❷（海外引越）</vt:lpstr>
      <vt:lpstr>７．人事業務手配申請ワークフロー機能❸（オプション：医療関連）</vt:lpstr>
      <vt:lpstr>PowerPoint プレゼンテーション</vt:lpstr>
      <vt:lpstr>PowerPoint プレゼンテーション</vt:lpstr>
      <vt:lpstr>（補足３）　初期導入費用及びご利用料金のご案内</vt:lpstr>
      <vt:lpstr>（補足４）　クラウドセキュリティチェックシートQ&amp;A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Yousuke Nakamura</dc:creator>
  <cp:lastModifiedBy>Nakamura Yousuke</cp:lastModifiedBy>
  <cp:revision>824</cp:revision>
  <cp:lastPrinted>2022-02-09T01:42:00Z</cp:lastPrinted>
  <dcterms:created xsi:type="dcterms:W3CDTF">2018-02-25T01:32:00Z</dcterms:created>
  <dcterms:modified xsi:type="dcterms:W3CDTF">2022-04-15T03:12:03Z</dcterms:modified>
</cp:coreProperties>
</file>